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71" r:id="rId3"/>
    <p:sldId id="334" r:id="rId4"/>
    <p:sldId id="276" r:id="rId5"/>
    <p:sldId id="350" r:id="rId6"/>
    <p:sldId id="333" r:id="rId7"/>
    <p:sldId id="327" r:id="rId8"/>
    <p:sldId id="340" r:id="rId9"/>
    <p:sldId id="343" r:id="rId10"/>
    <p:sldId id="346" r:id="rId11"/>
    <p:sldId id="349" r:id="rId12"/>
    <p:sldId id="348" r:id="rId13"/>
    <p:sldId id="341" r:id="rId14"/>
    <p:sldId id="332" r:id="rId15"/>
    <p:sldId id="339" r:id="rId16"/>
    <p:sldId id="315" r:id="rId17"/>
    <p:sldId id="336" r:id="rId18"/>
    <p:sldId id="338" r:id="rId19"/>
    <p:sldId id="326" r:id="rId20"/>
    <p:sldId id="342" r:id="rId21"/>
    <p:sldId id="347" r:id="rId22"/>
    <p:sldId id="320" r:id="rId23"/>
    <p:sldId id="331" r:id="rId24"/>
    <p:sldId id="330" r:id="rId25"/>
    <p:sldId id="288" r:id="rId26"/>
    <p:sldId id="328" r:id="rId27"/>
    <p:sldId id="329" r:id="rId28"/>
    <p:sldId id="335" r:id="rId29"/>
    <p:sldId id="344" r:id="rId30"/>
    <p:sldId id="345" r:id="rId31"/>
    <p:sldId id="337" r:id="rId3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6DC"/>
    <a:srgbClr val="F66900"/>
    <a:srgbClr val="DD8452"/>
    <a:srgbClr val="376D44"/>
    <a:srgbClr val="55A868"/>
    <a:srgbClr val="DDEEE1"/>
    <a:srgbClr val="DBE3EF"/>
    <a:srgbClr val="4C72B0"/>
    <a:srgbClr val="ECF7B1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napToGrid="0">
      <p:cViewPr>
        <p:scale>
          <a:sx n="75" d="100"/>
          <a:sy n="75" d="100"/>
        </p:scale>
        <p:origin x="633" y="40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04/01/2024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04/01/2024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04/01/2024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04/01/2024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04/01/2024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04/01/2024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04/01/2024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04/01/2024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04/01/2024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04/01/2024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04/01/2024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04/01/2024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tiff"/><Relationship Id="rId18" Type="http://schemas.openxmlformats.org/officeDocument/2006/relationships/image" Target="../media/image86.png"/><Relationship Id="rId3" Type="http://schemas.openxmlformats.org/officeDocument/2006/relationships/image" Target="../media/image73.png"/><Relationship Id="rId21" Type="http://schemas.microsoft.com/office/2007/relationships/hdphoto" Target="../media/hdphoto5.wdp"/><Relationship Id="rId7" Type="http://schemas.openxmlformats.org/officeDocument/2006/relationships/image" Target="../media/image77.svg"/><Relationship Id="rId12" Type="http://schemas.openxmlformats.org/officeDocument/2006/relationships/image" Target="../media/image82.tiff"/><Relationship Id="rId17" Type="http://schemas.microsoft.com/office/2007/relationships/hdphoto" Target="../media/hdphoto3.wdp"/><Relationship Id="rId2" Type="http://schemas.openxmlformats.org/officeDocument/2006/relationships/image" Target="../media/image72.png"/><Relationship Id="rId16" Type="http://schemas.openxmlformats.org/officeDocument/2006/relationships/image" Target="../media/image85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emf"/><Relationship Id="rId24" Type="http://schemas.openxmlformats.org/officeDocument/2006/relationships/image" Target="../media/image90.png"/><Relationship Id="rId5" Type="http://schemas.openxmlformats.org/officeDocument/2006/relationships/image" Target="../media/image75.png"/><Relationship Id="rId15" Type="http://schemas.microsoft.com/office/2007/relationships/hdphoto" Target="../media/hdphoto2.wdp"/><Relationship Id="rId23" Type="http://schemas.openxmlformats.org/officeDocument/2006/relationships/image" Target="../media/image89.png"/><Relationship Id="rId10" Type="http://schemas.openxmlformats.org/officeDocument/2006/relationships/image" Target="../media/image80.png"/><Relationship Id="rId19" Type="http://schemas.microsoft.com/office/2007/relationships/hdphoto" Target="../media/hdphoto4.wdp"/><Relationship Id="rId4" Type="http://schemas.openxmlformats.org/officeDocument/2006/relationships/image" Target="../media/image74.png"/><Relationship Id="rId9" Type="http://schemas.openxmlformats.org/officeDocument/2006/relationships/image" Target="../media/image79.svg"/><Relationship Id="rId14" Type="http://schemas.openxmlformats.org/officeDocument/2006/relationships/image" Target="../media/image84.png"/><Relationship Id="rId22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92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4.svg"/><Relationship Id="rId7" Type="http://schemas.openxmlformats.org/officeDocument/2006/relationships/image" Target="../media/image59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9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svg"/><Relationship Id="rId7" Type="http://schemas.openxmlformats.org/officeDocument/2006/relationships/image" Target="../media/image65.svg"/><Relationship Id="rId12" Type="http://schemas.openxmlformats.org/officeDocument/2006/relationships/image" Target="../media/image9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52.svg"/><Relationship Id="rId10" Type="http://schemas.openxmlformats.org/officeDocument/2006/relationships/image" Target="../media/image68.png"/><Relationship Id="rId4" Type="http://schemas.openxmlformats.org/officeDocument/2006/relationships/image" Target="../media/image51.png"/><Relationship Id="rId9" Type="http://schemas.openxmlformats.org/officeDocument/2006/relationships/image" Target="../media/image67.sv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00.png"/><Relationship Id="rId5" Type="http://schemas.openxmlformats.org/officeDocument/2006/relationships/image" Target="../media/image7.svg"/><Relationship Id="rId10" Type="http://schemas.openxmlformats.org/officeDocument/2006/relationships/image" Target="../media/image99.png"/><Relationship Id="rId4" Type="http://schemas.openxmlformats.org/officeDocument/2006/relationships/image" Target="../media/image6.png"/><Relationship Id="rId9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7.svg"/><Relationship Id="rId7" Type="http://schemas.openxmlformats.org/officeDocument/2006/relationships/image" Target="../media/image72.png"/><Relationship Id="rId12" Type="http://schemas.openxmlformats.org/officeDocument/2006/relationships/image" Target="../media/image10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6.png"/><Relationship Id="rId5" Type="http://schemas.openxmlformats.org/officeDocument/2006/relationships/image" Target="../media/image104.png"/><Relationship Id="rId10" Type="http://schemas.openxmlformats.org/officeDocument/2006/relationships/image" Target="../media/image75.png"/><Relationship Id="rId4" Type="http://schemas.openxmlformats.org/officeDocument/2006/relationships/image" Target="../media/image103.png"/><Relationship Id="rId9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18" Type="http://schemas.openxmlformats.org/officeDocument/2006/relationships/image" Target="../media/image131.png"/><Relationship Id="rId3" Type="http://schemas.openxmlformats.org/officeDocument/2006/relationships/image" Target="../media/image116.svg"/><Relationship Id="rId7" Type="http://schemas.openxmlformats.org/officeDocument/2006/relationships/image" Target="../media/image120.svg"/><Relationship Id="rId12" Type="http://schemas.openxmlformats.org/officeDocument/2006/relationships/image" Target="../media/image125.png"/><Relationship Id="rId17" Type="http://schemas.openxmlformats.org/officeDocument/2006/relationships/image" Target="../media/image130.sv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svg"/><Relationship Id="rId5" Type="http://schemas.openxmlformats.org/officeDocument/2006/relationships/image" Target="../media/image118.svg"/><Relationship Id="rId15" Type="http://schemas.openxmlformats.org/officeDocument/2006/relationships/image" Target="../media/image128.svg"/><Relationship Id="rId10" Type="http://schemas.openxmlformats.org/officeDocument/2006/relationships/image" Target="../media/image123.png"/><Relationship Id="rId19" Type="http://schemas.openxmlformats.org/officeDocument/2006/relationships/image" Target="../media/image132.svg"/><Relationship Id="rId4" Type="http://schemas.openxmlformats.org/officeDocument/2006/relationships/image" Target="../media/image117.png"/><Relationship Id="rId9" Type="http://schemas.openxmlformats.org/officeDocument/2006/relationships/image" Target="../media/image122.svg"/><Relationship Id="rId14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tiff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sv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D772A3-1368-ACB6-1073-AACA75520725}"/>
              </a:ext>
            </a:extLst>
          </p:cNvPr>
          <p:cNvGrpSpPr/>
          <p:nvPr/>
        </p:nvGrpSpPr>
        <p:grpSpPr>
          <a:xfrm>
            <a:off x="37807" y="39357"/>
            <a:ext cx="6484373" cy="774000"/>
            <a:chOff x="3828" y="-2080"/>
            <a:chExt cx="6484373" cy="774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022E3-0B5F-8FA3-5792-05073E62ED8D}"/>
                </a:ext>
              </a:extLst>
            </p:cNvPr>
            <p:cNvSpPr/>
            <p:nvPr/>
          </p:nvSpPr>
          <p:spPr>
            <a:xfrm>
              <a:off x="3828" y="-2080"/>
              <a:ext cx="6480000" cy="77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9CF93F4-1942-55B5-E304-B6F92B56D584}"/>
                </a:ext>
              </a:extLst>
            </p:cNvPr>
            <p:cNvGrpSpPr/>
            <p:nvPr/>
          </p:nvGrpSpPr>
          <p:grpSpPr>
            <a:xfrm>
              <a:off x="27796" y="1637"/>
              <a:ext cx="6460405" cy="770283"/>
              <a:chOff x="55595" y="1371111"/>
              <a:chExt cx="6460404" cy="77028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79E512-B442-EF70-1144-A5FCF0F58DBB}"/>
                  </a:ext>
                </a:extLst>
              </p:cNvPr>
              <p:cNvSpPr txBox="1"/>
              <p:nvPr/>
            </p:nvSpPr>
            <p:spPr>
              <a:xfrm>
                <a:off x="897038" y="137470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(I):</a:t>
                </a:r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Parsing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F20B2E83-0E6E-121D-2327-4382BF1C91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3271" y="1601394"/>
                <a:ext cx="0" cy="54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292E2F-D97A-54EF-A626-ED144836BE9C}"/>
                  </a:ext>
                </a:extLst>
              </p:cNvPr>
              <p:cNvSpPr/>
              <p:nvPr/>
            </p:nvSpPr>
            <p:spPr>
              <a:xfrm>
                <a:off x="867410" y="1600691"/>
                <a:ext cx="665410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ParsingData.py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929E75-5B34-E251-08D2-757D39D557E8}"/>
                  </a:ext>
                </a:extLst>
              </p:cNvPr>
              <p:cNvSpPr/>
              <p:nvPr/>
            </p:nvSpPr>
            <p:spPr>
              <a:xfrm>
                <a:off x="1559311" y="1600268"/>
                <a:ext cx="1196735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Parse all MR files</a:t>
                </a:r>
              </a:p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 anatomical, diffusion, functional scans</a:t>
                </a:r>
              </a:p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 an CSV sheets of all the available MR data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FA59F-5B6E-8BB7-B126-4C2B33A266C1}"/>
                  </a:ext>
                </a:extLst>
              </p:cNvPr>
              <p:cNvSpPr/>
              <p:nvPr/>
            </p:nvSpPr>
            <p:spPr>
              <a:xfrm>
                <a:off x="3277484" y="1600717"/>
                <a:ext cx="598032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601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FeatureCheck.py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616668-D80D-122D-0C3D-33DD22DD1CAA}"/>
                  </a:ext>
                </a:extLst>
              </p:cNvPr>
              <p:cNvSpPr/>
              <p:nvPr/>
            </p:nvSpPr>
            <p:spPr>
              <a:xfrm>
                <a:off x="3901758" y="1599560"/>
                <a:ext cx="814194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SNR 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tSNR 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 artifacts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E045718-A30E-2FCE-A9BE-FD87F6852D17}"/>
                  </a:ext>
                </a:extLst>
              </p:cNvPr>
              <p:cNvSpPr/>
              <p:nvPr/>
            </p:nvSpPr>
            <p:spPr>
              <a:xfrm rot="5400000">
                <a:off x="4735622" y="1609212"/>
                <a:ext cx="540000" cy="5234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Results</a:t>
                </a:r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547085-2C86-F0E3-2D65-8E3478F9BD18}"/>
                  </a:ext>
                </a:extLst>
              </p:cNvPr>
              <p:cNvSpPr/>
              <p:nvPr/>
            </p:nvSpPr>
            <p:spPr>
              <a:xfrm rot="5400000">
                <a:off x="2743647" y="1644236"/>
                <a:ext cx="540000" cy="4524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MRI data paths</a:t>
                </a:r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22CA93B-F8CD-261B-81DA-4C8921308CA6}"/>
                  </a:ext>
                </a:extLst>
              </p:cNvPr>
              <p:cNvSpPr/>
              <p:nvPr/>
            </p:nvSpPr>
            <p:spPr>
              <a:xfrm>
                <a:off x="55595" y="1600537"/>
                <a:ext cx="781185" cy="54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Raw Bruker MRI data or NIfTI data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Striped Right Arrow 104">
                <a:extLst>
                  <a:ext uri="{FF2B5EF4-FFF2-40B4-BE49-F238E27FC236}">
                    <a16:creationId xmlns:a16="http://schemas.microsoft.com/office/drawing/2014/main" id="{2C91346A-D41F-835E-493B-8BBE4AFC72E1}"/>
                  </a:ext>
                </a:extLst>
              </p:cNvPr>
              <p:cNvSpPr/>
              <p:nvPr/>
            </p:nvSpPr>
            <p:spPr>
              <a:xfrm>
                <a:off x="762364" y="2016447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D99C545-DBFF-36F3-E685-6B1D4E4F42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595" y="1535905"/>
                <a:ext cx="781185" cy="0"/>
              </a:xfrm>
              <a:prstGeom prst="line">
                <a:avLst/>
              </a:prstGeom>
              <a:ln w="12700" cmpd="sng">
                <a:solidFill>
                  <a:srgbClr val="AE020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8AEB2-EC57-3D27-E676-5E1F92A2D7B2}"/>
                  </a:ext>
                </a:extLst>
              </p:cNvPr>
              <p:cNvSpPr txBox="1"/>
              <p:nvPr/>
            </p:nvSpPr>
            <p:spPr>
              <a:xfrm>
                <a:off x="84992" y="1371111"/>
                <a:ext cx="833547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Data 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07BEE3-11A8-412B-5C30-6520EA9AA79A}"/>
                  </a:ext>
                </a:extLst>
              </p:cNvPr>
              <p:cNvSpPr txBox="1"/>
              <p:nvPr/>
            </p:nvSpPr>
            <p:spPr>
              <a:xfrm>
                <a:off x="3239862" y="137680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(II): Feature Calculation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triped Right Arrow 104">
                <a:extLst>
                  <a:ext uri="{FF2B5EF4-FFF2-40B4-BE49-F238E27FC236}">
                    <a16:creationId xmlns:a16="http://schemas.microsoft.com/office/drawing/2014/main" id="{B1D7D46F-DF5A-985C-8CDA-1B21B6A8EC37}"/>
                  </a:ext>
                </a:extLst>
              </p:cNvPr>
              <p:cNvSpPr/>
              <p:nvPr/>
            </p:nvSpPr>
            <p:spPr>
              <a:xfrm>
                <a:off x="3140195" y="2016172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32A18905-96CA-3EFC-1067-C51E248274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4653" y="1634005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AB330A69-2782-29D0-BDC9-B989501D3C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4824" y="1634005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D7E7C8-C0DF-1A5C-38A1-60EE04F0DDED}"/>
                  </a:ext>
                </a:extLst>
              </p:cNvPr>
              <p:cNvSpPr/>
              <p:nvPr/>
            </p:nvSpPr>
            <p:spPr>
              <a:xfrm>
                <a:off x="5297109" y="1600086"/>
                <a:ext cx="523445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QC.py</a:t>
                </a:r>
              </a:p>
            </p:txBody>
          </p:sp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5988FBD9-37B5-6A52-4C06-788C771D6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1109" y="1651866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Striped Right Arrow 104">
                <a:extLst>
                  <a:ext uri="{FF2B5EF4-FFF2-40B4-BE49-F238E27FC236}">
                    <a16:creationId xmlns:a16="http://schemas.microsoft.com/office/drawing/2014/main" id="{9254791D-7C54-9D40-8ECB-3233FA60D576}"/>
                  </a:ext>
                </a:extLst>
              </p:cNvPr>
              <p:cNvSpPr/>
              <p:nvPr/>
            </p:nvSpPr>
            <p:spPr>
              <a:xfrm>
                <a:off x="5176783" y="2016172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188D65C-294D-C12F-5144-491B00819820}"/>
                  </a:ext>
                </a:extLst>
              </p:cNvPr>
              <p:cNvSpPr/>
              <p:nvPr/>
            </p:nvSpPr>
            <p:spPr>
              <a:xfrm rot="5400000">
                <a:off x="5913294" y="1535109"/>
                <a:ext cx="540000" cy="6654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voting of outliers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CC04C7-EB95-00F6-1E68-90D6E8428757}"/>
                  </a:ext>
                </a:extLst>
              </p:cNvPr>
              <p:cNvSpPr txBox="1"/>
              <p:nvPr/>
            </p:nvSpPr>
            <p:spPr>
              <a:xfrm>
                <a:off x="5349343" y="1377673"/>
                <a:ext cx="1140181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(III): Plots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7202D84-1666-AA75-459D-7CF4F7BFAE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152" y="1535905"/>
                <a:ext cx="5627053" cy="0"/>
              </a:xfrm>
              <a:prstGeom prst="line">
                <a:avLst/>
              </a:prstGeom>
              <a:ln w="12700" cap="rnd" cmpd="sng">
                <a:solidFill>
                  <a:srgbClr val="AE0202"/>
                </a:solidFill>
                <a:round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2D47550-647D-07CA-1922-BB656307D0E7}"/>
                  </a:ext>
                </a:extLst>
              </p:cNvPr>
              <p:cNvSpPr/>
              <p:nvPr/>
            </p:nvSpPr>
            <p:spPr>
              <a:xfrm>
                <a:off x="3230445" y="1491796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C4F4C73-79D5-3D97-7FC5-E0A6EE27A6DE}"/>
                  </a:ext>
                </a:extLst>
              </p:cNvPr>
              <p:cNvSpPr/>
              <p:nvPr/>
            </p:nvSpPr>
            <p:spPr>
              <a:xfrm>
                <a:off x="5259282" y="1477503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2AFE94-455D-80F7-DDAF-26E718111995}"/>
              </a:ext>
            </a:extLst>
          </p:cNvPr>
          <p:cNvGrpSpPr/>
          <p:nvPr/>
        </p:nvGrpSpPr>
        <p:grpSpPr>
          <a:xfrm>
            <a:off x="37807" y="1351490"/>
            <a:ext cx="6488134" cy="796727"/>
            <a:chOff x="37807" y="1351490"/>
            <a:chExt cx="6488134" cy="79672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59FADD-48E7-61DF-77E1-EDEE0A43F0A8}"/>
                </a:ext>
              </a:extLst>
            </p:cNvPr>
            <p:cNvSpPr txBox="1"/>
            <p:nvPr/>
          </p:nvSpPr>
          <p:spPr>
            <a:xfrm>
              <a:off x="1266223" y="1351490"/>
              <a:ext cx="1070185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I:</a:t>
              </a:r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Parsing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B9724-0849-231A-A5A5-84550BEE39AB}"/>
                </a:ext>
              </a:extLst>
            </p:cNvPr>
            <p:cNvCxnSpPr>
              <a:cxnSpLocks/>
            </p:cNvCxnSpPr>
            <p:nvPr/>
          </p:nvCxnSpPr>
          <p:spPr>
            <a:xfrm>
              <a:off x="4511115" y="1565684"/>
              <a:ext cx="0" cy="54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A432E-DBB4-6F8A-B5AF-78A7772D0D50}"/>
                </a:ext>
              </a:extLst>
            </p:cNvPr>
            <p:cNvSpPr/>
            <p:nvPr/>
          </p:nvSpPr>
          <p:spPr>
            <a:xfrm>
              <a:off x="790934" y="1564980"/>
              <a:ext cx="202373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73F5D5-F3D9-2351-1448-0D62533E5B93}"/>
                </a:ext>
              </a:extLst>
            </p:cNvPr>
            <p:cNvSpPr/>
            <p:nvPr/>
          </p:nvSpPr>
          <p:spPr>
            <a:xfrm>
              <a:off x="1504696" y="1572934"/>
              <a:ext cx="1299549" cy="561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90490" algn="ctr"/>
              <a:endPara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091681-3F45-DFB1-4200-39D6DE47CCDE}"/>
                </a:ext>
              </a:extLst>
            </p:cNvPr>
            <p:cNvSpPr/>
            <p:nvPr/>
          </p:nvSpPr>
          <p:spPr>
            <a:xfrm>
              <a:off x="3455327" y="1565006"/>
              <a:ext cx="1137933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635EFF-FD3B-BA2C-6DD2-2552EF1B677E}"/>
                </a:ext>
              </a:extLst>
            </p:cNvPr>
            <p:cNvSpPr/>
            <p:nvPr/>
          </p:nvSpPr>
          <p:spPr>
            <a:xfrm rot="5400000">
              <a:off x="4671679" y="1594998"/>
              <a:ext cx="582993" cy="5234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Results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A6FFC-2C29-2ED3-364C-B7C91574DBB1}"/>
                </a:ext>
              </a:extLst>
            </p:cNvPr>
            <p:cNvSpPr/>
            <p:nvPr/>
          </p:nvSpPr>
          <p:spPr>
            <a:xfrm rot="5400000">
              <a:off x="2869445" y="1613789"/>
              <a:ext cx="582991" cy="484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MRI data paths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7E8334-CF59-F8AF-3ED1-DCF166FE2D1C}"/>
                </a:ext>
              </a:extLst>
            </p:cNvPr>
            <p:cNvSpPr/>
            <p:nvPr/>
          </p:nvSpPr>
          <p:spPr>
            <a:xfrm>
              <a:off x="37808" y="1564826"/>
              <a:ext cx="638953" cy="582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 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(Bruker, </a:t>
              </a:r>
            </a:p>
            <a:p>
              <a:pPr algn="ctr"/>
              <a:r>
                <a:rPr lang="en-US" sz="7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NIfTI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BIDS)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CCD7B1-2CB8-2D42-B9AB-34C8B2469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7" y="1500195"/>
              <a:ext cx="638954" cy="0"/>
            </a:xfrm>
            <a:prstGeom prst="line">
              <a:avLst/>
            </a:prstGeom>
            <a:ln w="12700" cmpd="sng">
              <a:solidFill>
                <a:srgbClr val="AE020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8D8A82-298E-5AF0-6020-2C70D4240FEA}"/>
                </a:ext>
              </a:extLst>
            </p:cNvPr>
            <p:cNvSpPr txBox="1"/>
            <p:nvPr/>
          </p:nvSpPr>
          <p:spPr>
            <a:xfrm>
              <a:off x="50193" y="1351490"/>
              <a:ext cx="638954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081FA8-7521-2E21-611B-37D698963947}"/>
                </a:ext>
              </a:extLst>
            </p:cNvPr>
            <p:cNvSpPr txBox="1"/>
            <p:nvPr/>
          </p:nvSpPr>
          <p:spPr>
            <a:xfrm>
              <a:off x="2923389" y="1351490"/>
              <a:ext cx="1687020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II: Feature calculation</a:t>
              </a:r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1358A142-E627-0CE6-03BF-C244E45E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447" y="1629274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0DB610AC-3308-EF55-3C49-CA5F3A79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799" y="1631951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C0C34F-BE1B-6956-1DD2-57D53D1D4613}"/>
                </a:ext>
              </a:extLst>
            </p:cNvPr>
            <p:cNvSpPr/>
            <p:nvPr/>
          </p:nvSpPr>
          <p:spPr>
            <a:xfrm>
              <a:off x="5271675" y="1564375"/>
              <a:ext cx="52344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QC.py</a:t>
              </a: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FCC2C80C-056B-4CA7-C82C-3C500C37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881" y="1631950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54C80E-4A7F-51E6-EB39-EC54B315B607}"/>
                </a:ext>
              </a:extLst>
            </p:cNvPr>
            <p:cNvSpPr/>
            <p:nvPr/>
          </p:nvSpPr>
          <p:spPr>
            <a:xfrm rot="5400000">
              <a:off x="5886566" y="1520894"/>
              <a:ext cx="582991" cy="6654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 of outliers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02FD2C-BABD-5AB3-189A-956A7D96E6F4}"/>
                </a:ext>
              </a:extLst>
            </p:cNvPr>
            <p:cNvSpPr txBox="1"/>
            <p:nvPr/>
          </p:nvSpPr>
          <p:spPr>
            <a:xfrm>
              <a:off x="5012063" y="1351490"/>
              <a:ext cx="1140181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III: Outlier detection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243488-C70F-787E-E432-2C24B684C9C3}"/>
                </a:ext>
              </a:extLst>
            </p:cNvPr>
            <p:cNvCxnSpPr>
              <a:cxnSpLocks/>
            </p:cNvCxnSpPr>
            <p:nvPr/>
          </p:nvCxnSpPr>
          <p:spPr>
            <a:xfrm>
              <a:off x="790934" y="1500195"/>
              <a:ext cx="202373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7BA6A5-117B-0914-F538-1FC1099B04B8}"/>
                </a:ext>
              </a:extLst>
            </p:cNvPr>
            <p:cNvSpPr/>
            <p:nvPr/>
          </p:nvSpPr>
          <p:spPr>
            <a:xfrm>
              <a:off x="3352999" y="1456086"/>
              <a:ext cx="45719" cy="8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AC5E57-C0E0-7C7B-4CF7-1804F6B00850}"/>
                </a:ext>
              </a:extLst>
            </p:cNvPr>
            <p:cNvSpPr txBox="1"/>
            <p:nvPr/>
          </p:nvSpPr>
          <p:spPr>
            <a:xfrm>
              <a:off x="721965" y="1744704"/>
              <a:ext cx="8345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ParsingData.py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19927-14FA-2DE4-9382-3DA21595E7D3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61" y="1500195"/>
              <a:ext cx="1682199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176F92-F2DD-1901-238C-23EB9CE730EF}"/>
                </a:ext>
              </a:extLst>
            </p:cNvPr>
            <p:cNvSpPr txBox="1"/>
            <p:nvPr/>
          </p:nvSpPr>
          <p:spPr>
            <a:xfrm>
              <a:off x="3376741" y="1753571"/>
              <a:ext cx="89283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FeatureCheck</a:t>
              </a:r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FC8040-AECA-6B7F-CC42-72E0D1FF3497}"/>
                </a:ext>
              </a:extLst>
            </p:cNvPr>
            <p:cNvSpPr txBox="1"/>
            <p:nvPr/>
          </p:nvSpPr>
          <p:spPr>
            <a:xfrm>
              <a:off x="4077270" y="1645849"/>
              <a:ext cx="57842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SNR </a:t>
              </a:r>
            </a:p>
            <a:p>
              <a:pPr marL="90490"/>
              <a:r>
                <a:rPr lang="en-US" sz="7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tSNR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52EA55-1035-B815-CD41-6FA68F85A6C1}"/>
                </a:ext>
              </a:extLst>
            </p:cNvPr>
            <p:cNvCxnSpPr>
              <a:cxnSpLocks/>
            </p:cNvCxnSpPr>
            <p:nvPr/>
          </p:nvCxnSpPr>
          <p:spPr>
            <a:xfrm>
              <a:off x="4690636" y="1500195"/>
              <a:ext cx="183530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DF0644-2E23-C067-9BE5-DAF16D5B4A33}"/>
                </a:ext>
              </a:extLst>
            </p:cNvPr>
            <p:cNvSpPr txBox="1"/>
            <p:nvPr/>
          </p:nvSpPr>
          <p:spPr>
            <a:xfrm>
              <a:off x="1389185" y="1608490"/>
              <a:ext cx="1444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Parse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MRI files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anatomical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iffusion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scans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 file and metadata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10006937" y="4088364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10006937" y="437342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10006937" y="4675935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10006937" y="773873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480315-A98D-5714-CF95-3AF8AF130E13}"/>
              </a:ext>
            </a:extLst>
          </p:cNvPr>
          <p:cNvGrpSpPr/>
          <p:nvPr/>
        </p:nvGrpSpPr>
        <p:grpSpPr>
          <a:xfrm>
            <a:off x="3279227" y="2352511"/>
            <a:ext cx="3150394" cy="1562100"/>
            <a:chOff x="3279227" y="2254270"/>
            <a:chExt cx="3150394" cy="1562100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831EF2E2-449D-FE96-60EA-2E6BE2F80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907" r="26035"/>
            <a:stretch/>
          </p:blipFill>
          <p:spPr>
            <a:xfrm>
              <a:off x="3279227" y="2254270"/>
              <a:ext cx="3150394" cy="1562100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AC84078D-D0E9-4120-7197-55C81C85B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261" t="28116" r="2707" b="30909"/>
            <a:stretch/>
          </p:blipFill>
          <p:spPr>
            <a:xfrm>
              <a:off x="5834175" y="2373531"/>
              <a:ext cx="489153" cy="45062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5832969-56CF-A49D-D6C8-FCA2F7863412}"/>
              </a:ext>
            </a:extLst>
          </p:cNvPr>
          <p:cNvGrpSpPr/>
          <p:nvPr/>
        </p:nvGrpSpPr>
        <p:grpSpPr>
          <a:xfrm>
            <a:off x="133793" y="2360068"/>
            <a:ext cx="3109912" cy="1562100"/>
            <a:chOff x="133793" y="2254270"/>
            <a:chExt cx="3109912" cy="1562100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03CD9B03-CFDC-BAF6-8299-6F64ADC1C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23" r="26319"/>
            <a:stretch/>
          </p:blipFill>
          <p:spPr>
            <a:xfrm>
              <a:off x="133793" y="2254270"/>
              <a:ext cx="3109912" cy="1562100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4398A033-CEE9-095D-3E7D-E3B4788F9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261" t="28116" r="2707" b="30909"/>
            <a:stretch/>
          </p:blipFill>
          <p:spPr>
            <a:xfrm>
              <a:off x="2704149" y="2373531"/>
              <a:ext cx="489153" cy="45062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034B6A-3059-32EA-8411-D3E266975E40}"/>
              </a:ext>
            </a:extLst>
          </p:cNvPr>
          <p:cNvSpPr txBox="1"/>
          <p:nvPr/>
        </p:nvSpPr>
        <p:spPr>
          <a:xfrm>
            <a:off x="0" y="88521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A427B-BABB-F0F4-10CA-E1D50C2DC1B8}"/>
              </a:ext>
            </a:extLst>
          </p:cNvPr>
          <p:cNvSpPr txBox="1"/>
          <p:nvPr/>
        </p:nvSpPr>
        <p:spPr>
          <a:xfrm>
            <a:off x="0" y="264054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CD894-2481-59B2-A656-503A0EE966A4}"/>
              </a:ext>
            </a:extLst>
          </p:cNvPr>
          <p:cNvSpPr txBox="1"/>
          <p:nvPr/>
        </p:nvSpPr>
        <p:spPr>
          <a:xfrm>
            <a:off x="0" y="442740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6C5D47-BE13-26C7-466C-02E4736331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37" t="9934" r="19309" b="12374"/>
          <a:stretch/>
        </p:blipFill>
        <p:spPr>
          <a:xfrm>
            <a:off x="694802" y="73143"/>
            <a:ext cx="5215057" cy="1117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6FC6EB-E4E1-8DF2-E060-9CC104AEE5DB}"/>
              </a:ext>
            </a:extLst>
          </p:cNvPr>
          <p:cNvSpPr txBox="1"/>
          <p:nvPr/>
        </p:nvSpPr>
        <p:spPr>
          <a:xfrm>
            <a:off x="0" y="5174728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4318F-DEF0-2550-9703-F7BD99C827E1}"/>
              </a:ext>
            </a:extLst>
          </p:cNvPr>
          <p:cNvSpPr txBox="1"/>
          <p:nvPr/>
        </p:nvSpPr>
        <p:spPr>
          <a:xfrm>
            <a:off x="0" y="5359053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9B765-393E-6C2D-A9A2-52A74467265B}"/>
              </a:ext>
            </a:extLst>
          </p:cNvPr>
          <p:cNvSpPr txBox="1"/>
          <p:nvPr/>
        </p:nvSpPr>
        <p:spPr>
          <a:xfrm>
            <a:off x="0" y="5528947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40AC58-C9A5-4F94-D90D-D8EC70208D9B}"/>
              </a:ext>
            </a:extLst>
          </p:cNvPr>
          <p:cNvSpPr/>
          <p:nvPr/>
        </p:nvSpPr>
        <p:spPr>
          <a:xfrm>
            <a:off x="5469819" y="-3576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D06FD6B-17F3-FF08-1DAB-812A19737C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332" t="8647" r="18926" b="11895"/>
          <a:stretch/>
        </p:blipFill>
        <p:spPr>
          <a:xfrm>
            <a:off x="659426" y="5174728"/>
            <a:ext cx="5250432" cy="11428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80475B-420A-F8DE-E1FF-188660D1947A}"/>
              </a:ext>
            </a:extLst>
          </p:cNvPr>
          <p:cNvSpPr/>
          <p:nvPr/>
        </p:nvSpPr>
        <p:spPr>
          <a:xfrm>
            <a:off x="5107799" y="5134810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DC07FF-0BB4-A436-EA20-6E98CFAEFF45}"/>
              </a:ext>
            </a:extLst>
          </p:cNvPr>
          <p:cNvGrpSpPr/>
          <p:nvPr/>
        </p:nvGrpSpPr>
        <p:grpSpPr>
          <a:xfrm>
            <a:off x="6064030" y="99336"/>
            <a:ext cx="367281" cy="587958"/>
            <a:chOff x="6373729" y="278485"/>
            <a:chExt cx="377373" cy="10106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C45747-1F0B-76D1-0EA7-8B2517F00146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E73EB4-358B-719F-2606-BA8D60C092F5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7D88B1-9A94-1613-8CE4-D58E67C3E7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C90448-E2B9-95E1-63E4-4A54A6ED6228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9520B2-EA05-75B5-81F6-8A60479028C2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F13FDF-A9C9-08EE-F7DC-63CF55AAEECE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176BF0-B9F7-3171-DA24-E205E59F13E5}"/>
              </a:ext>
            </a:extLst>
          </p:cNvPr>
          <p:cNvGrpSpPr/>
          <p:nvPr/>
        </p:nvGrpSpPr>
        <p:grpSpPr>
          <a:xfrm>
            <a:off x="6064030" y="5198076"/>
            <a:ext cx="367281" cy="678060"/>
            <a:chOff x="6373729" y="278485"/>
            <a:chExt cx="377373" cy="116548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48C03A-258F-8515-91C0-6F74512E3701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8D7F7D-38E5-8DB8-E741-2B56A25BBD3B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D3835E-0160-D72B-3F11-589F723305F6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1A2F3D-7EC1-9F76-F489-8C9989D23F9F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522DB7-9396-3688-EE37-45520726FDA6}"/>
                </a:ext>
              </a:extLst>
            </p:cNvPr>
            <p:cNvSpPr txBox="1"/>
            <p:nvPr/>
          </p:nvSpPr>
          <p:spPr>
            <a:xfrm>
              <a:off x="6373729" y="683168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58694A-90E8-0AE6-880E-98B9F6B58B1E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C626ED6-25CD-278D-2D40-1BA34ED453CA}"/>
              </a:ext>
            </a:extLst>
          </p:cNvPr>
          <p:cNvSpPr txBox="1"/>
          <p:nvPr/>
        </p:nvSpPr>
        <p:spPr>
          <a:xfrm>
            <a:off x="318826" y="-92995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F3C870-B28D-6FF4-76B8-7FCAF099C4D5}"/>
              </a:ext>
            </a:extLst>
          </p:cNvPr>
          <p:cNvGrpSpPr/>
          <p:nvPr/>
        </p:nvGrpSpPr>
        <p:grpSpPr>
          <a:xfrm>
            <a:off x="0" y="3840045"/>
            <a:ext cx="6431311" cy="1336012"/>
            <a:chOff x="0" y="2244558"/>
            <a:chExt cx="6431311" cy="133601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EAD93A3A-C95C-BB60-084A-D7CF91D60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035" t="8919" r="19573" b="11624"/>
            <a:stretch/>
          </p:blipFill>
          <p:spPr>
            <a:xfrm>
              <a:off x="659427" y="2437748"/>
              <a:ext cx="5250432" cy="114282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2844A8-4378-9B00-C42A-1EC6E9EBADFC}"/>
                </a:ext>
              </a:extLst>
            </p:cNvPr>
            <p:cNvSpPr txBox="1"/>
            <p:nvPr/>
          </p:nvSpPr>
          <p:spPr>
            <a:xfrm>
              <a:off x="0" y="2466525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5B32E4-9E56-913A-D26D-9038E0ED50D5}"/>
                </a:ext>
              </a:extLst>
            </p:cNvPr>
            <p:cNvSpPr txBox="1"/>
            <p:nvPr/>
          </p:nvSpPr>
          <p:spPr>
            <a:xfrm>
              <a:off x="0" y="2642058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3E0E2F0-A538-3C1D-14F7-59736287C625}"/>
                </a:ext>
              </a:extLst>
            </p:cNvPr>
            <p:cNvSpPr txBox="1"/>
            <p:nvPr/>
          </p:nvSpPr>
          <p:spPr>
            <a:xfrm>
              <a:off x="0" y="282074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DDC1E6-6B17-622F-F467-34F9A1CCBFC0}"/>
                </a:ext>
              </a:extLst>
            </p:cNvPr>
            <p:cNvSpPr/>
            <p:nvPr/>
          </p:nvSpPr>
          <p:spPr>
            <a:xfrm>
              <a:off x="5129412" y="2437748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666DB7B-DDBC-CE1E-238B-8159E771A4DD}"/>
                </a:ext>
              </a:extLst>
            </p:cNvPr>
            <p:cNvGrpSpPr/>
            <p:nvPr/>
          </p:nvGrpSpPr>
          <p:grpSpPr>
            <a:xfrm>
              <a:off x="6064030" y="2474847"/>
              <a:ext cx="367281" cy="678060"/>
              <a:chOff x="6373729" y="278485"/>
              <a:chExt cx="377373" cy="116548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862895E-77F3-6FD9-CF09-FFB0CAECFA00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93C5D8-5C68-7238-5FF9-D509893B505D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1F60F3F-9B2F-1D8D-DDAE-7AF77DD8E50D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068500C-EE5F-8996-6B28-9A9990F54CC8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D2C5F4-62E7-CBE7-B7F4-19899AD43546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556F099-32CE-DA77-F784-41677C1101F8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323498-51E4-900C-33B6-E6DD25F382D6}"/>
                </a:ext>
              </a:extLst>
            </p:cNvPr>
            <p:cNvSpPr txBox="1"/>
            <p:nvPr/>
          </p:nvSpPr>
          <p:spPr>
            <a:xfrm>
              <a:off x="318826" y="2244558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30FB4BC-92BA-81F3-6AA5-6A0CA9696B1E}"/>
              </a:ext>
            </a:extLst>
          </p:cNvPr>
          <p:cNvGrpSpPr/>
          <p:nvPr/>
        </p:nvGrpSpPr>
        <p:grpSpPr>
          <a:xfrm>
            <a:off x="0" y="955329"/>
            <a:ext cx="6431311" cy="1397888"/>
            <a:chOff x="0" y="3433906"/>
            <a:chExt cx="6431311" cy="13978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666A34F-2601-EC07-7ABC-B71251B4F028}"/>
                </a:ext>
              </a:extLst>
            </p:cNvPr>
            <p:cNvSpPr txBox="1"/>
            <p:nvPr/>
          </p:nvSpPr>
          <p:spPr>
            <a:xfrm>
              <a:off x="0" y="36297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E17388C-B88A-3AF5-5ADA-47BFF847098E}"/>
                </a:ext>
              </a:extLst>
            </p:cNvPr>
            <p:cNvSpPr txBox="1"/>
            <p:nvPr/>
          </p:nvSpPr>
          <p:spPr>
            <a:xfrm>
              <a:off x="0" y="3805313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F9FDC9-D7D6-32BF-C79C-0828C738E6A8}"/>
                </a:ext>
              </a:extLst>
            </p:cNvPr>
            <p:cNvSpPr txBox="1"/>
            <p:nvPr/>
          </p:nvSpPr>
          <p:spPr>
            <a:xfrm>
              <a:off x="0" y="3983999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33E5B06C-EAE2-D83A-0585-C1038D6FA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2332" t="9633" r="18926" b="10909"/>
            <a:stretch/>
          </p:blipFill>
          <p:spPr>
            <a:xfrm>
              <a:off x="659427" y="3688972"/>
              <a:ext cx="5250432" cy="1142822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C667129-10A4-D8E3-C2F9-C4B4F081EE1E}"/>
                </a:ext>
              </a:extLst>
            </p:cNvPr>
            <p:cNvSpPr/>
            <p:nvPr/>
          </p:nvSpPr>
          <p:spPr>
            <a:xfrm>
              <a:off x="5441831" y="3656704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CD37A82-746A-1BAD-E08B-3886B4302340}"/>
                </a:ext>
              </a:extLst>
            </p:cNvPr>
            <p:cNvGrpSpPr/>
            <p:nvPr/>
          </p:nvGrpSpPr>
          <p:grpSpPr>
            <a:xfrm>
              <a:off x="6064030" y="3676626"/>
              <a:ext cx="367281" cy="678060"/>
              <a:chOff x="6373729" y="278485"/>
              <a:chExt cx="377373" cy="116548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1E28998-6A62-DAB6-75B2-ECE5FE859AAC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843540F-006A-E359-8373-CA247EFAA815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86A772-B5AE-95CE-2592-60370D8DE677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C04399C-E6CA-6D10-7CAF-0DDD09B65A05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B198D9D-F8D6-98B5-E393-94D2BF5762FC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E92678E-412F-F704-C825-837E84A896F0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832DD18-15C8-825B-A9A4-9AC72A19599D}"/>
                </a:ext>
              </a:extLst>
            </p:cNvPr>
            <p:cNvSpPr txBox="1"/>
            <p:nvPr/>
          </p:nvSpPr>
          <p:spPr>
            <a:xfrm>
              <a:off x="318826" y="3433906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ECA01FB-E341-5D46-B2BF-861814D1C089}"/>
              </a:ext>
            </a:extLst>
          </p:cNvPr>
          <p:cNvSpPr txBox="1"/>
          <p:nvPr/>
        </p:nvSpPr>
        <p:spPr>
          <a:xfrm>
            <a:off x="318826" y="5005230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0135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673DF-F931-0312-394E-899078F503A3}"/>
              </a:ext>
            </a:extLst>
          </p:cNvPr>
          <p:cNvSpPr/>
          <p:nvPr/>
        </p:nvSpPr>
        <p:spPr>
          <a:xfrm>
            <a:off x="27399" y="0"/>
            <a:ext cx="6440400" cy="378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ECE0-AE62-2D8B-6CA2-F02803B4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37" t="8373" r="16052" b="4454"/>
          <a:stretch/>
        </p:blipFill>
        <p:spPr>
          <a:xfrm>
            <a:off x="638884" y="317100"/>
            <a:ext cx="4851716" cy="32957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614F43-C836-424A-0D66-B9023AF8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62" r="10000"/>
          <a:stretch/>
        </p:blipFill>
        <p:spPr>
          <a:xfrm>
            <a:off x="5573914" y="0"/>
            <a:ext cx="415881" cy="3780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23615" y="37367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23615" y="658741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23615" y="961250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6FDE-9E9A-1B07-098E-13D09CFC4AB9}"/>
              </a:ext>
            </a:extLst>
          </p:cNvPr>
          <p:cNvSpPr txBox="1"/>
          <p:nvPr/>
        </p:nvSpPr>
        <p:spPr>
          <a:xfrm>
            <a:off x="1990009" y="42772"/>
            <a:ext cx="269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Fleiss kappa score: inter-rater reliability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8092" y="219821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8092" y="248327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8092" y="278578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92162" y="265784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E07B9-F14E-4A07-43C2-E38D8DCAA5BE}"/>
              </a:ext>
            </a:extLst>
          </p:cNvPr>
          <p:cNvGrpSpPr/>
          <p:nvPr/>
        </p:nvGrpSpPr>
        <p:grpSpPr>
          <a:xfrm>
            <a:off x="6092162" y="2077532"/>
            <a:ext cx="380637" cy="1026936"/>
            <a:chOff x="6370465" y="262158"/>
            <a:chExt cx="380637" cy="1026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ADCE6-759F-FD1E-FA09-7D0EC9AD2A80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F453F9-65FD-8EB1-40F4-BC6739C026E3}"/>
                </a:ext>
              </a:extLst>
            </p:cNvPr>
            <p:cNvSpPr txBox="1"/>
            <p:nvPr/>
          </p:nvSpPr>
          <p:spPr>
            <a:xfrm>
              <a:off x="6375465" y="262158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7EE0E-90BD-6507-BE0C-048B1A68F9D1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498E2-D4FC-8744-9C18-2B5A811DB6E8}"/>
                </a:ext>
              </a:extLst>
            </p:cNvPr>
            <p:cNvSpPr txBox="1"/>
            <p:nvPr/>
          </p:nvSpPr>
          <p:spPr>
            <a:xfrm>
              <a:off x="6370465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354A2-36F3-09C5-0F11-CA43D922CFA8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654D6-691C-9E17-46FA-BDA9FF842B04}"/>
                </a:ext>
              </a:extLst>
            </p:cNvPr>
            <p:cNvSpPr txBox="1"/>
            <p:nvPr/>
          </p:nvSpPr>
          <p:spPr>
            <a:xfrm>
              <a:off x="6373729" y="482132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725A6-C91F-21E0-EA58-7D63E8B40575}"/>
              </a:ext>
            </a:extLst>
          </p:cNvPr>
          <p:cNvSpPr/>
          <p:nvPr/>
        </p:nvSpPr>
        <p:spPr>
          <a:xfrm>
            <a:off x="5569903" y="2130819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21F299-1D36-076C-235A-330EE8660418}"/>
              </a:ext>
            </a:extLst>
          </p:cNvPr>
          <p:cNvSpPr/>
          <p:nvPr/>
        </p:nvSpPr>
        <p:spPr>
          <a:xfrm>
            <a:off x="5577925" y="317100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3B7F6-9E45-9C01-2BE3-6AFDCA3CBE23}"/>
              </a:ext>
            </a:extLst>
          </p:cNvPr>
          <p:cNvSpPr txBox="1"/>
          <p:nvPr/>
        </p:nvSpPr>
        <p:spPr>
          <a:xfrm>
            <a:off x="2013295" y="1848738"/>
            <a:ext cx="269211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b) F1 score: manual ratings vs. AIDAqc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171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-410697" y="4982690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DE8913B-FFEA-ECA8-55C1-D1AF7863FA53}"/>
              </a:ext>
            </a:extLst>
          </p:cNvPr>
          <p:cNvGrpSpPr/>
          <p:nvPr/>
        </p:nvGrpSpPr>
        <p:grpSpPr>
          <a:xfrm>
            <a:off x="-15988" y="-52298"/>
            <a:ext cx="6769691" cy="4241931"/>
            <a:chOff x="-15988" y="-52298"/>
            <a:chExt cx="6769691" cy="424193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BE323A-C0FA-ED5A-35A3-656CF8E68587}"/>
                </a:ext>
              </a:extLst>
            </p:cNvPr>
            <p:cNvSpPr/>
            <p:nvPr/>
          </p:nvSpPr>
          <p:spPr>
            <a:xfrm>
              <a:off x="49523" y="3094806"/>
              <a:ext cx="325928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09" name="TextBox 3708">
              <a:extLst>
                <a:ext uri="{FF2B5EF4-FFF2-40B4-BE49-F238E27FC236}">
                  <a16:creationId xmlns:a16="http://schemas.microsoft.com/office/drawing/2014/main" id="{C75126B5-66D6-C0BA-6F68-44B8D88416C2}"/>
                </a:ext>
              </a:extLst>
            </p:cNvPr>
            <p:cNvSpPr txBox="1"/>
            <p:nvPr/>
          </p:nvSpPr>
          <p:spPr>
            <a:xfrm>
              <a:off x="-15988" y="-52298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942335-7476-ECAD-1CE9-C48398375D41}"/>
                </a:ext>
              </a:extLst>
            </p:cNvPr>
            <p:cNvSpPr txBox="1"/>
            <p:nvPr/>
          </p:nvSpPr>
          <p:spPr>
            <a:xfrm>
              <a:off x="-5559" y="2874393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55B73-4D87-65A1-D632-3F0D902E8654}"/>
                </a:ext>
              </a:extLst>
            </p:cNvPr>
            <p:cNvSpPr/>
            <p:nvPr/>
          </p:nvSpPr>
          <p:spPr>
            <a:xfrm>
              <a:off x="3114687" y="89342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0EAA43-029D-0008-FAA4-AC19C4DD79FF}"/>
                </a:ext>
              </a:extLst>
            </p:cNvPr>
            <p:cNvSpPr/>
            <p:nvPr/>
          </p:nvSpPr>
          <p:spPr>
            <a:xfrm>
              <a:off x="3114686" y="1328322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ACE438-1CAE-7525-0195-EF8E71D0A472}"/>
                </a:ext>
              </a:extLst>
            </p:cNvPr>
            <p:cNvSpPr txBox="1"/>
            <p:nvPr/>
          </p:nvSpPr>
          <p:spPr>
            <a:xfrm>
              <a:off x="2368884" y="226458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0DE-E106-44F9-0ABD-403752AD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291" y="3124647"/>
              <a:ext cx="1467194" cy="975902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57F32D0-9234-17BF-2416-189AF91E3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2274" t="6953" r="54603" b="71872"/>
            <a:stretch/>
          </p:blipFill>
          <p:spPr>
            <a:xfrm>
              <a:off x="4798062" y="123885"/>
              <a:ext cx="1595689" cy="1452166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354FB67-351B-8442-E340-258D4DCF6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1924" t="72654" r="54645" b="3027"/>
            <a:stretch/>
          </p:blipFill>
          <p:spPr>
            <a:xfrm>
              <a:off x="4760615" y="1586377"/>
              <a:ext cx="1633137" cy="166781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020815-58A4-69C9-8A48-1DD924728897}"/>
                </a:ext>
              </a:extLst>
            </p:cNvPr>
            <p:cNvSpPr/>
            <p:nvPr/>
          </p:nvSpPr>
          <p:spPr>
            <a:xfrm>
              <a:off x="5473818" y="1535783"/>
              <a:ext cx="523051" cy="89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767871D-6B1C-13C1-4A04-F2E3533B6E33}"/>
                </a:ext>
              </a:extLst>
            </p:cNvPr>
            <p:cNvGrpSpPr/>
            <p:nvPr/>
          </p:nvGrpSpPr>
          <p:grpSpPr>
            <a:xfrm>
              <a:off x="6317630" y="99106"/>
              <a:ext cx="425682" cy="866138"/>
              <a:chOff x="6227968" y="205426"/>
              <a:chExt cx="425682" cy="866138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DEEC82-7D43-4727-E33A-5854282D0CD5}"/>
                  </a:ext>
                </a:extLst>
              </p:cNvPr>
              <p:cNvSpPr txBox="1"/>
              <p:nvPr/>
            </p:nvSpPr>
            <p:spPr>
              <a:xfrm>
                <a:off x="6227968" y="205426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803BD4B-DC8D-6365-D5D6-5612F60C5D53}"/>
                  </a:ext>
                </a:extLst>
              </p:cNvPr>
              <p:cNvSpPr txBox="1"/>
              <p:nvPr/>
            </p:nvSpPr>
            <p:spPr>
              <a:xfrm rot="16200000">
                <a:off x="6220358" y="638272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BAF4C5-522F-2B6F-7D30-2765C31F4875}"/>
                  </a:ext>
                </a:extLst>
              </p:cNvPr>
              <p:cNvSpPr txBox="1"/>
              <p:nvPr/>
            </p:nvSpPr>
            <p:spPr>
              <a:xfrm>
                <a:off x="6227968" y="49754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F89D6BC-9904-8D99-9764-E6DFE4E30827}"/>
                  </a:ext>
                </a:extLst>
              </p:cNvPr>
              <p:cNvSpPr txBox="1"/>
              <p:nvPr/>
            </p:nvSpPr>
            <p:spPr>
              <a:xfrm>
                <a:off x="6230421" y="78117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505CFD-48F0-F791-02A0-2AF7278A648A}"/>
                </a:ext>
              </a:extLst>
            </p:cNvPr>
            <p:cNvSpPr txBox="1"/>
            <p:nvPr/>
          </p:nvSpPr>
          <p:spPr>
            <a:xfrm>
              <a:off x="6328021" y="95435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C1D1E93-C3FD-3ED5-B9E4-B48DEE7A0F61}"/>
                </a:ext>
              </a:extLst>
            </p:cNvPr>
            <p:cNvGrpSpPr/>
            <p:nvPr/>
          </p:nvGrpSpPr>
          <p:grpSpPr>
            <a:xfrm>
              <a:off x="6328021" y="1577905"/>
              <a:ext cx="425682" cy="866138"/>
              <a:chOff x="6227968" y="205426"/>
              <a:chExt cx="425682" cy="86613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F6D1C1F-2723-8D3F-65BB-7F19B2DC551E}"/>
                  </a:ext>
                </a:extLst>
              </p:cNvPr>
              <p:cNvSpPr txBox="1"/>
              <p:nvPr/>
            </p:nvSpPr>
            <p:spPr>
              <a:xfrm>
                <a:off x="6227968" y="205426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6B6F39-DEB0-BBC4-07A2-C682ED13EBD3}"/>
                  </a:ext>
                </a:extLst>
              </p:cNvPr>
              <p:cNvSpPr txBox="1"/>
              <p:nvPr/>
            </p:nvSpPr>
            <p:spPr>
              <a:xfrm rot="16200000">
                <a:off x="6220358" y="638272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0E542DB-760F-8EF2-A43E-CBBA82269D84}"/>
                  </a:ext>
                </a:extLst>
              </p:cNvPr>
              <p:cNvSpPr txBox="1"/>
              <p:nvPr/>
            </p:nvSpPr>
            <p:spPr>
              <a:xfrm>
                <a:off x="6227968" y="49754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B1EEE25-5BEA-86B9-C959-19D9F6B1ECAA}"/>
                  </a:ext>
                </a:extLst>
              </p:cNvPr>
              <p:cNvSpPr txBox="1"/>
              <p:nvPr/>
            </p:nvSpPr>
            <p:spPr>
              <a:xfrm>
                <a:off x="6230421" y="78117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D991A7-50DA-DB00-FF66-A5BCD59C5D7F}"/>
                </a:ext>
              </a:extLst>
            </p:cNvPr>
            <p:cNvSpPr txBox="1"/>
            <p:nvPr/>
          </p:nvSpPr>
          <p:spPr>
            <a:xfrm>
              <a:off x="6319362" y="242362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0D1FEB3-176E-E8C5-77CE-4209EAE1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86"/>
            <a:stretch/>
          </p:blipFill>
          <p:spPr>
            <a:xfrm>
              <a:off x="2893653" y="84743"/>
              <a:ext cx="1904409" cy="2836568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DD30B-E08C-71AD-492E-91BA791C434A}"/>
                </a:ext>
              </a:extLst>
            </p:cNvPr>
            <p:cNvSpPr/>
            <p:nvPr/>
          </p:nvSpPr>
          <p:spPr>
            <a:xfrm>
              <a:off x="44992" y="1594722"/>
              <a:ext cx="2895478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4557F6-4305-45EC-D5E3-CE84CAD552CE}"/>
                </a:ext>
              </a:extLst>
            </p:cNvPr>
            <p:cNvSpPr/>
            <p:nvPr/>
          </p:nvSpPr>
          <p:spPr>
            <a:xfrm>
              <a:off x="44863" y="169590"/>
              <a:ext cx="2893724" cy="1237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E9459A-1BF1-06A1-586C-7806338D8E1C}"/>
                </a:ext>
              </a:extLst>
            </p:cNvPr>
            <p:cNvSpPr/>
            <p:nvPr/>
          </p:nvSpPr>
          <p:spPr>
            <a:xfrm>
              <a:off x="468380" y="868291"/>
              <a:ext cx="581025" cy="9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894D6D-4451-F0A8-4793-8F97FC14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213" t="18712" r="18360" b="23541"/>
            <a:stretch/>
          </p:blipFill>
          <p:spPr>
            <a:xfrm>
              <a:off x="109469" y="334524"/>
              <a:ext cx="1141342" cy="9631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77A22F-F838-B1B3-2FC8-3D2DD9EF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4187" t="20514" r="15602" b="21740"/>
            <a:stretch/>
          </p:blipFill>
          <p:spPr>
            <a:xfrm>
              <a:off x="109070" y="1747968"/>
              <a:ext cx="1141342" cy="9489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940AC2-9D80-2856-9A2A-69FBB8E1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20400" y="329815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55CA64-0951-685A-2872-7FFBF9667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30711" y="1751346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69D7B2-BB31-2B71-3A17-18C64346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21635" y="901897"/>
              <a:ext cx="1563936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3D86D15-0EB1-BAAD-1E7E-D521CA602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33181" y="2300427"/>
              <a:ext cx="1563937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ECE0D1-DACC-D396-00BF-023ED50AD6C8}"/>
                </a:ext>
              </a:extLst>
            </p:cNvPr>
            <p:cNvSpPr txBox="1"/>
            <p:nvPr/>
          </p:nvSpPr>
          <p:spPr>
            <a:xfrm>
              <a:off x="1679411" y="146046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1858B8-0355-2DEA-1CAA-D674DD13C7C3}"/>
                </a:ext>
              </a:extLst>
            </p:cNvPr>
            <p:cNvSpPr txBox="1"/>
            <p:nvPr/>
          </p:nvSpPr>
          <p:spPr>
            <a:xfrm>
              <a:off x="1679411" y="726401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5AD102-B387-8BD7-389F-C4AF40449D77}"/>
                </a:ext>
              </a:extLst>
            </p:cNvPr>
            <p:cNvSpPr txBox="1"/>
            <p:nvPr/>
          </p:nvSpPr>
          <p:spPr>
            <a:xfrm>
              <a:off x="1675434" y="1576050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5FEAC-2BF4-4A29-C352-A6371B8D7DBA}"/>
                </a:ext>
              </a:extLst>
            </p:cNvPr>
            <p:cNvSpPr txBox="1"/>
            <p:nvPr/>
          </p:nvSpPr>
          <p:spPr>
            <a:xfrm>
              <a:off x="1689722" y="2135620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179A5C-5741-4007-2AEC-FC98299A6B3B}"/>
                </a:ext>
              </a:extLst>
            </p:cNvPr>
            <p:cNvSpPr txBox="1"/>
            <p:nvPr/>
          </p:nvSpPr>
          <p:spPr>
            <a:xfrm>
              <a:off x="2005905" y="226458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FCC28C-9189-1D10-18F1-6D874DFE60B1}"/>
                </a:ext>
              </a:extLst>
            </p:cNvPr>
            <p:cNvSpPr txBox="1"/>
            <p:nvPr/>
          </p:nvSpPr>
          <p:spPr>
            <a:xfrm>
              <a:off x="-9614" y="1387207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FC7016-A577-06F3-2451-3088249B5C97}"/>
                </a:ext>
              </a:extLst>
            </p:cNvPr>
            <p:cNvSpPr/>
            <p:nvPr/>
          </p:nvSpPr>
          <p:spPr>
            <a:xfrm>
              <a:off x="3388955" y="3088113"/>
              <a:ext cx="329500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F56B0B-A49A-5EBA-EF7C-3891CE0964A0}"/>
                </a:ext>
              </a:extLst>
            </p:cNvPr>
            <p:cNvSpPr txBox="1"/>
            <p:nvPr/>
          </p:nvSpPr>
          <p:spPr>
            <a:xfrm>
              <a:off x="3339623" y="2874393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63FF76-391D-B1C6-0E84-99511B03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676483" y="3117840"/>
              <a:ext cx="1561955" cy="97590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4DE6DA-9686-9BDC-79D9-28B36D03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2733" y="3673452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3C0D3A-24A2-2B97-63D6-6861CB9B3B8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52733" y="3672598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8299A1-82C1-9C29-D7C9-4D8F1D610A9A}"/>
                </a:ext>
              </a:extLst>
            </p:cNvPr>
            <p:cNvSpPr/>
            <p:nvPr/>
          </p:nvSpPr>
          <p:spPr>
            <a:xfrm>
              <a:off x="1608843" y="3851029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2E771A-64BD-1118-5E31-8AF94887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859"/>
            <a:stretch/>
          </p:blipFill>
          <p:spPr>
            <a:xfrm>
              <a:off x="3485553" y="3103473"/>
              <a:ext cx="1473944" cy="97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CD3536-252D-B38F-23CB-D2B9E57F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197748" y="3098354"/>
              <a:ext cx="1427132" cy="979200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07307FA-F8F7-2FC3-BFB2-A41FAC958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5974" y="3668903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7AB5F71-D1A1-77CB-ABBA-CD3D36EAE21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115974" y="3684675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0C3C8D8-3087-7571-A4FD-9AAEBF78C3B5}"/>
                </a:ext>
              </a:extLst>
            </p:cNvPr>
            <p:cNvSpPr/>
            <p:nvPr/>
          </p:nvSpPr>
          <p:spPr>
            <a:xfrm>
              <a:off x="5072084" y="3846480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C08CBD-14A6-CA8C-9A11-2FC4B5FAA1DB}"/>
                </a:ext>
              </a:extLst>
            </p:cNvPr>
            <p:cNvSpPr txBox="1"/>
            <p:nvPr/>
          </p:nvSpPr>
          <p:spPr>
            <a:xfrm>
              <a:off x="3980182" y="3944149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C13748-5FC3-D2C2-684E-710F97F03018}"/>
                </a:ext>
              </a:extLst>
            </p:cNvPr>
            <p:cNvSpPr txBox="1"/>
            <p:nvPr/>
          </p:nvSpPr>
          <p:spPr>
            <a:xfrm>
              <a:off x="5713691" y="3951102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965D397-2F0C-DC47-9F7D-3D36C63A379E}"/>
                </a:ext>
              </a:extLst>
            </p:cNvPr>
            <p:cNvSpPr txBox="1"/>
            <p:nvPr/>
          </p:nvSpPr>
          <p:spPr>
            <a:xfrm>
              <a:off x="596295" y="3951848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4173E3-AECB-0442-09B0-3A4A107A2A6D}"/>
                </a:ext>
              </a:extLst>
            </p:cNvPr>
            <p:cNvSpPr txBox="1"/>
            <p:nvPr/>
          </p:nvSpPr>
          <p:spPr>
            <a:xfrm>
              <a:off x="2224059" y="3958801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7502B8-184C-DB14-B6C1-A796BA3C9723}"/>
                </a:ext>
              </a:extLst>
            </p:cNvPr>
            <p:cNvSpPr txBox="1"/>
            <p:nvPr/>
          </p:nvSpPr>
          <p:spPr>
            <a:xfrm>
              <a:off x="2054690" y="3197883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E770871-A64A-2016-E56F-8DAD102D29B0}"/>
                </a:ext>
              </a:extLst>
            </p:cNvPr>
            <p:cNvSpPr txBox="1"/>
            <p:nvPr/>
          </p:nvSpPr>
          <p:spPr>
            <a:xfrm>
              <a:off x="5487006" y="3153744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C885A0-0C92-7772-77DA-01F6846A8A44}"/>
                </a:ext>
              </a:extLst>
            </p:cNvPr>
            <p:cNvSpPr txBox="1"/>
            <p:nvPr/>
          </p:nvSpPr>
          <p:spPr>
            <a:xfrm rot="16200000">
              <a:off x="2609383" y="1938877"/>
              <a:ext cx="9204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signal (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a.u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A66CB5-27FA-1A3F-CAD5-3DB3E4BF692C}"/>
                </a:ext>
              </a:extLst>
            </p:cNvPr>
            <p:cNvSpPr txBox="1"/>
            <p:nvPr/>
          </p:nvSpPr>
          <p:spPr>
            <a:xfrm rot="16200000">
              <a:off x="2609383" y="530076"/>
              <a:ext cx="9204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signal (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a.u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907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B60CFF-46B1-D5D7-CA27-5CA0A49E034C}"/>
              </a:ext>
            </a:extLst>
          </p:cNvPr>
          <p:cNvGrpSpPr/>
          <p:nvPr/>
        </p:nvGrpSpPr>
        <p:grpSpPr>
          <a:xfrm>
            <a:off x="146015" y="0"/>
            <a:ext cx="6471584" cy="3434400"/>
            <a:chOff x="44415" y="2534"/>
            <a:chExt cx="6471584" cy="343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4C9BC-E4EE-6CF5-B2B6-CBE198331B81}"/>
                </a:ext>
              </a:extLst>
            </p:cNvPr>
            <p:cNvSpPr/>
            <p:nvPr/>
          </p:nvSpPr>
          <p:spPr>
            <a:xfrm>
              <a:off x="44415" y="5068"/>
              <a:ext cx="6471584" cy="342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E5B651-BEAF-87AB-30E1-F1C8B4810046}"/>
                </a:ext>
              </a:extLst>
            </p:cNvPr>
            <p:cNvGrpSpPr/>
            <p:nvPr/>
          </p:nvGrpSpPr>
          <p:grpSpPr>
            <a:xfrm>
              <a:off x="47739" y="2534"/>
              <a:ext cx="6468260" cy="3434400"/>
              <a:chOff x="2593840" y="2259550"/>
              <a:chExt cx="6468260" cy="34344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F99F45-A916-C2D7-5F65-4CD4F64B9C47}"/>
                  </a:ext>
                </a:extLst>
              </p:cNvPr>
              <p:cNvGrpSpPr/>
              <p:nvPr/>
            </p:nvGrpSpPr>
            <p:grpSpPr>
              <a:xfrm>
                <a:off x="3734250" y="2262074"/>
                <a:ext cx="3751970" cy="3383287"/>
                <a:chOff x="1281993" y="2525"/>
                <a:chExt cx="3751970" cy="338328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A909147-8719-F0BC-20A1-35627322E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45"/>
                <a:stretch/>
              </p:blipFill>
              <p:spPr>
                <a:xfrm>
                  <a:off x="1281993" y="2525"/>
                  <a:ext cx="3751970" cy="3383287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88DAB63-4059-BDB4-85D2-3F38D7EDBDCC}"/>
                    </a:ext>
                  </a:extLst>
                </p:cNvPr>
                <p:cNvSpPr/>
                <p:nvPr/>
              </p:nvSpPr>
              <p:spPr>
                <a:xfrm>
                  <a:off x="4564704" y="370207"/>
                  <a:ext cx="469259" cy="23927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37A3A2-3A00-0CD7-D8FD-FB22D2EE0CEB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3749440" y="5043230"/>
                <a:ext cx="586386" cy="5007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2593840" y="4606035"/>
                <a:ext cx="1155600" cy="97453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1220FD-27FC-FB7F-5B1A-A6DF3412823F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6916758" y="5022549"/>
                <a:ext cx="197358" cy="143672"/>
              </a:xfrm>
              <a:prstGeom prst="straightConnector1">
                <a:avLst/>
              </a:prstGeom>
              <a:ln w="12700">
                <a:solidFill>
                  <a:srgbClr val="E1F39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7114116" y="4703896"/>
                <a:ext cx="1155600" cy="924649"/>
              </a:xfrm>
              <a:prstGeom prst="rect">
                <a:avLst/>
              </a:prstGeom>
              <a:ln w="12700">
                <a:solidFill>
                  <a:srgbClr val="E1F399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2597038" y="3509453"/>
                <a:ext cx="1155600" cy="97456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7745525-B6C0-7422-B32F-9A55BB27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6876" y="4251371"/>
                <a:ext cx="660475" cy="17035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55D4D-40A4-6CF3-69C7-D8D9CD188669}"/>
                  </a:ext>
                </a:extLst>
              </p:cNvPr>
              <p:cNvSpPr txBox="1"/>
              <p:nvPr/>
            </p:nvSpPr>
            <p:spPr>
              <a:xfrm>
                <a:off x="2622439" y="3534852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A363E-1065-8C43-CBEC-91502085680B}"/>
                  </a:ext>
                </a:extLst>
              </p:cNvPr>
              <p:cNvSpPr txBox="1"/>
              <p:nvPr/>
            </p:nvSpPr>
            <p:spPr>
              <a:xfrm>
                <a:off x="7047342" y="4651533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D18E30-5B91-A4BA-7051-592884AC7E5E}"/>
                  </a:ext>
                </a:extLst>
              </p:cNvPr>
              <p:cNvSpPr txBox="1"/>
              <p:nvPr/>
            </p:nvSpPr>
            <p:spPr>
              <a:xfrm>
                <a:off x="2609774" y="4629629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3DED02-DA8C-B3FD-1323-E35F1FBDB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251" t="7142" r="2249" b="16029"/>
              <a:stretch/>
            </p:blipFill>
            <p:spPr>
              <a:xfrm>
                <a:off x="8313046" y="2259550"/>
                <a:ext cx="749054" cy="343440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DC8449-A2A2-B1D9-2746-9BDFA3DBB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32" y="2922567"/>
                <a:ext cx="1445250" cy="220426"/>
              </a:xfrm>
              <a:prstGeom prst="straightConnector1">
                <a:avLst/>
              </a:prstGeom>
              <a:ln w="12700">
                <a:solidFill>
                  <a:srgbClr val="8FD2A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2607866" y="2454962"/>
                <a:ext cx="1159010" cy="962384"/>
              </a:xfrm>
              <a:prstGeom prst="rect">
                <a:avLst/>
              </a:prstGeom>
              <a:ln w="12700">
                <a:solidFill>
                  <a:srgbClr val="8FD2A4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2636677" y="2478557"/>
                <a:ext cx="235595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3047-6960-25D2-9D86-9124785FCF24}"/>
                  </a:ext>
                </a:extLst>
              </p:cNvPr>
              <p:cNvSpPr/>
              <p:nvPr/>
            </p:nvSpPr>
            <p:spPr>
              <a:xfrm>
                <a:off x="8362627" y="2323845"/>
                <a:ext cx="64870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55555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</a:t>
                </a:r>
                <a:endParaRPr lang="en-DE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FB73E4C-3B0C-266F-262E-4F416A42EA45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6903934" y="3049354"/>
                <a:ext cx="199437" cy="766683"/>
              </a:xfrm>
              <a:prstGeom prst="straightConnector1">
                <a:avLst/>
              </a:prstGeom>
              <a:ln w="12700">
                <a:solidFill>
                  <a:srgbClr val="F9915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7103371" y="2515208"/>
                <a:ext cx="1155600" cy="1068292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D0C69-F475-4CAA-D9A3-3F43984437B0}"/>
                  </a:ext>
                </a:extLst>
              </p:cNvPr>
              <p:cNvSpPr txBox="1"/>
              <p:nvPr/>
            </p:nvSpPr>
            <p:spPr>
              <a:xfrm>
                <a:off x="7047342" y="2489178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33439B-990A-22E2-A48A-8E736C11336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5890857" y="4142751"/>
                <a:ext cx="1222743" cy="847575"/>
              </a:xfrm>
              <a:prstGeom prst="straightConnector1">
                <a:avLst/>
              </a:prstGeom>
              <a:ln w="12700">
                <a:solidFill>
                  <a:srgbClr val="DE4C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642" t="12326" r="19751" b="11731"/>
              <a:stretch/>
            </p:blipFill>
            <p:spPr>
              <a:xfrm>
                <a:off x="7113600" y="3667295"/>
                <a:ext cx="1155600" cy="950911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0374CA-9953-69F1-3645-EC4FB9D63722}"/>
                  </a:ext>
                </a:extLst>
              </p:cNvPr>
              <p:cNvSpPr txBox="1"/>
              <p:nvPr/>
            </p:nvSpPr>
            <p:spPr>
              <a:xfrm>
                <a:off x="7047342" y="3615310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545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B60CFF-46B1-D5D7-CA27-5CA0A49E034C}"/>
              </a:ext>
            </a:extLst>
          </p:cNvPr>
          <p:cNvGrpSpPr/>
          <p:nvPr/>
        </p:nvGrpSpPr>
        <p:grpSpPr>
          <a:xfrm>
            <a:off x="146015" y="0"/>
            <a:ext cx="6471584" cy="3434400"/>
            <a:chOff x="44415" y="2534"/>
            <a:chExt cx="6471584" cy="343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4C9BC-E4EE-6CF5-B2B6-CBE198331B81}"/>
                </a:ext>
              </a:extLst>
            </p:cNvPr>
            <p:cNvSpPr/>
            <p:nvPr/>
          </p:nvSpPr>
          <p:spPr>
            <a:xfrm>
              <a:off x="44415" y="5068"/>
              <a:ext cx="6471584" cy="342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E5B651-BEAF-87AB-30E1-F1C8B4810046}"/>
                </a:ext>
              </a:extLst>
            </p:cNvPr>
            <p:cNvGrpSpPr/>
            <p:nvPr/>
          </p:nvGrpSpPr>
          <p:grpSpPr>
            <a:xfrm>
              <a:off x="47739" y="2534"/>
              <a:ext cx="6468260" cy="3434400"/>
              <a:chOff x="2593840" y="2259550"/>
              <a:chExt cx="6468260" cy="34344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F99F45-A916-C2D7-5F65-4CD4F64B9C47}"/>
                  </a:ext>
                </a:extLst>
              </p:cNvPr>
              <p:cNvGrpSpPr/>
              <p:nvPr/>
            </p:nvGrpSpPr>
            <p:grpSpPr>
              <a:xfrm>
                <a:off x="3734250" y="2262074"/>
                <a:ext cx="3751970" cy="3383287"/>
                <a:chOff x="1281993" y="2525"/>
                <a:chExt cx="3751970" cy="338328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A909147-8719-F0BC-20A1-35627322E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45"/>
                <a:stretch/>
              </p:blipFill>
              <p:spPr>
                <a:xfrm>
                  <a:off x="1281993" y="2525"/>
                  <a:ext cx="3751970" cy="3383287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88DAB63-4059-BDB4-85D2-3F38D7EDBDCC}"/>
                    </a:ext>
                  </a:extLst>
                </p:cNvPr>
                <p:cNvSpPr/>
                <p:nvPr/>
              </p:nvSpPr>
              <p:spPr>
                <a:xfrm>
                  <a:off x="4564704" y="370207"/>
                  <a:ext cx="469259" cy="23927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37A3A2-3A00-0CD7-D8FD-FB22D2EE0CEB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3749440" y="5043230"/>
                <a:ext cx="586386" cy="5007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2593840" y="4606035"/>
                <a:ext cx="1155600" cy="97453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1220FD-27FC-FB7F-5B1A-A6DF3412823F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6916758" y="5022549"/>
                <a:ext cx="197358" cy="143672"/>
              </a:xfrm>
              <a:prstGeom prst="straightConnector1">
                <a:avLst/>
              </a:prstGeom>
              <a:ln w="12700">
                <a:solidFill>
                  <a:srgbClr val="E1F39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7114116" y="4703896"/>
                <a:ext cx="1155600" cy="924649"/>
              </a:xfrm>
              <a:prstGeom prst="rect">
                <a:avLst/>
              </a:prstGeom>
              <a:ln w="12700">
                <a:solidFill>
                  <a:srgbClr val="E1F399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2597038" y="3509453"/>
                <a:ext cx="1155600" cy="97456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7745525-B6C0-7422-B32F-9A55BB27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6876" y="4251371"/>
                <a:ext cx="660475" cy="17035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55D4D-40A4-6CF3-69C7-D8D9CD188669}"/>
                  </a:ext>
                </a:extLst>
              </p:cNvPr>
              <p:cNvSpPr txBox="1"/>
              <p:nvPr/>
            </p:nvSpPr>
            <p:spPr>
              <a:xfrm>
                <a:off x="2622439" y="3534852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A363E-1065-8C43-CBEC-91502085680B}"/>
                  </a:ext>
                </a:extLst>
              </p:cNvPr>
              <p:cNvSpPr txBox="1"/>
              <p:nvPr/>
            </p:nvSpPr>
            <p:spPr>
              <a:xfrm>
                <a:off x="7047342" y="4651533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D18E30-5B91-A4BA-7051-592884AC7E5E}"/>
                  </a:ext>
                </a:extLst>
              </p:cNvPr>
              <p:cNvSpPr txBox="1"/>
              <p:nvPr/>
            </p:nvSpPr>
            <p:spPr>
              <a:xfrm>
                <a:off x="2609774" y="4629629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3DED02-DA8C-B3FD-1323-E35F1FBDB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251" t="7142" r="2249" b="16029"/>
              <a:stretch/>
            </p:blipFill>
            <p:spPr>
              <a:xfrm>
                <a:off x="8313046" y="2259550"/>
                <a:ext cx="749054" cy="343440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DC8449-A2A2-B1D9-2746-9BDFA3DBB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32" y="2922567"/>
                <a:ext cx="1445250" cy="220426"/>
              </a:xfrm>
              <a:prstGeom prst="straightConnector1">
                <a:avLst/>
              </a:prstGeom>
              <a:ln w="12700">
                <a:solidFill>
                  <a:srgbClr val="8FD2A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2607866" y="2454962"/>
                <a:ext cx="1159010" cy="962384"/>
              </a:xfrm>
              <a:prstGeom prst="rect">
                <a:avLst/>
              </a:prstGeom>
              <a:ln w="12700">
                <a:solidFill>
                  <a:srgbClr val="8FD2A4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2636677" y="2478557"/>
                <a:ext cx="235595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3047-6960-25D2-9D86-9124785FCF24}"/>
                  </a:ext>
                </a:extLst>
              </p:cNvPr>
              <p:cNvSpPr/>
              <p:nvPr/>
            </p:nvSpPr>
            <p:spPr>
              <a:xfrm>
                <a:off x="8362627" y="2323845"/>
                <a:ext cx="64870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55555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</a:t>
                </a:r>
                <a:endParaRPr lang="en-DE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FB73E4C-3B0C-266F-262E-4F416A42EA45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6903934" y="3049354"/>
                <a:ext cx="199437" cy="766683"/>
              </a:xfrm>
              <a:prstGeom prst="straightConnector1">
                <a:avLst/>
              </a:prstGeom>
              <a:ln w="12700">
                <a:solidFill>
                  <a:srgbClr val="F9915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7103371" y="2515208"/>
                <a:ext cx="1155600" cy="1068292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D0C69-F475-4CAA-D9A3-3F43984437B0}"/>
                  </a:ext>
                </a:extLst>
              </p:cNvPr>
              <p:cNvSpPr txBox="1"/>
              <p:nvPr/>
            </p:nvSpPr>
            <p:spPr>
              <a:xfrm>
                <a:off x="7047342" y="2489178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33439B-990A-22E2-A48A-8E736C11336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5890857" y="4142751"/>
                <a:ext cx="1222743" cy="847575"/>
              </a:xfrm>
              <a:prstGeom prst="straightConnector1">
                <a:avLst/>
              </a:prstGeom>
              <a:ln w="12700">
                <a:solidFill>
                  <a:srgbClr val="DE4C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642" t="12326" r="19751" b="11731"/>
              <a:stretch/>
            </p:blipFill>
            <p:spPr>
              <a:xfrm>
                <a:off x="7113600" y="3667295"/>
                <a:ext cx="1155600" cy="950911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0374CA-9953-69F1-3645-EC4FB9D63722}"/>
                  </a:ext>
                </a:extLst>
              </p:cNvPr>
              <p:cNvSpPr txBox="1"/>
              <p:nvPr/>
            </p:nvSpPr>
            <p:spPr>
              <a:xfrm>
                <a:off x="7047342" y="3615310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576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44C9BC-E4EE-6CF5-B2B6-CBE198331B81}"/>
              </a:ext>
            </a:extLst>
          </p:cNvPr>
          <p:cNvSpPr/>
          <p:nvPr/>
        </p:nvSpPr>
        <p:spPr>
          <a:xfrm>
            <a:off x="146015" y="2534"/>
            <a:ext cx="6471584" cy="342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2E5B651-BEAF-87AB-30E1-F1C8B4810046}"/>
              </a:ext>
            </a:extLst>
          </p:cNvPr>
          <p:cNvGrpSpPr/>
          <p:nvPr/>
        </p:nvGrpSpPr>
        <p:grpSpPr>
          <a:xfrm>
            <a:off x="149339" y="0"/>
            <a:ext cx="6468260" cy="3434400"/>
            <a:chOff x="2593840" y="2259550"/>
            <a:chExt cx="6468260" cy="343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8DAB63-4059-BDB4-85D2-3F38D7EDBDCC}"/>
                </a:ext>
              </a:extLst>
            </p:cNvPr>
            <p:cNvSpPr/>
            <p:nvPr/>
          </p:nvSpPr>
          <p:spPr>
            <a:xfrm>
              <a:off x="7016961" y="2629756"/>
              <a:ext cx="469259" cy="239279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537A3A2-3A00-0CD7-D8FD-FB22D2EE0CEB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3749440" y="5043230"/>
              <a:ext cx="586386" cy="50073"/>
            </a:xfrm>
            <a:prstGeom prst="straightConnector1">
              <a:avLst/>
            </a:prstGeom>
            <a:ln w="12700">
              <a:solidFill>
                <a:srgbClr val="4B68A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A0EFAB-9ACA-0D99-5FBF-39B59BCD5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9" t="30477" r="27212" b="21940"/>
            <a:stretch/>
          </p:blipFill>
          <p:spPr>
            <a:xfrm>
              <a:off x="2593840" y="4606035"/>
              <a:ext cx="1155600" cy="974535"/>
            </a:xfrm>
            <a:prstGeom prst="rect">
              <a:avLst/>
            </a:prstGeom>
            <a:ln w="12700">
              <a:solidFill>
                <a:srgbClr val="4B68AE"/>
              </a:solidFill>
            </a:ln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61220FD-27FC-FB7F-5B1A-A6DF3412823F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6916758" y="5022549"/>
              <a:ext cx="197358" cy="143672"/>
            </a:xfrm>
            <a:prstGeom prst="straightConnector1">
              <a:avLst/>
            </a:prstGeom>
            <a:ln w="12700">
              <a:solidFill>
                <a:srgbClr val="E1F399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5E6CD2-84F7-AC1D-6DDF-E5CB846AF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t="27787" r="20650" b="11292"/>
            <a:stretch/>
          </p:blipFill>
          <p:spPr>
            <a:xfrm>
              <a:off x="7114116" y="4703896"/>
              <a:ext cx="1155600" cy="924649"/>
            </a:xfrm>
            <a:prstGeom prst="rect">
              <a:avLst/>
            </a:prstGeom>
            <a:ln w="12700">
              <a:solidFill>
                <a:srgbClr val="E1F399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608F15-AB8A-4A5F-0EAD-CBF230CC9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0" t="25373" r="27477" b="27971"/>
            <a:stretch/>
          </p:blipFill>
          <p:spPr>
            <a:xfrm>
              <a:off x="2597038" y="3509453"/>
              <a:ext cx="1155600" cy="974565"/>
            </a:xfrm>
            <a:prstGeom prst="rect">
              <a:avLst/>
            </a:prstGeom>
            <a:ln w="12700">
              <a:solidFill>
                <a:srgbClr val="4B68AE"/>
              </a:solidFill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7745525-B6C0-7422-B32F-9A55BB273A78}"/>
                </a:ext>
              </a:extLst>
            </p:cNvPr>
            <p:cNvCxnSpPr>
              <a:cxnSpLocks/>
            </p:cNvCxnSpPr>
            <p:nvPr/>
          </p:nvCxnSpPr>
          <p:spPr>
            <a:xfrm>
              <a:off x="3766876" y="4251371"/>
              <a:ext cx="660475" cy="170353"/>
            </a:xfrm>
            <a:prstGeom prst="straightConnector1">
              <a:avLst/>
            </a:prstGeom>
            <a:ln w="12700">
              <a:solidFill>
                <a:srgbClr val="4B68A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55D4D-40A4-6CF3-69C7-D8D9CD188669}"/>
                </a:ext>
              </a:extLst>
            </p:cNvPr>
            <p:cNvSpPr txBox="1"/>
            <p:nvPr/>
          </p:nvSpPr>
          <p:spPr>
            <a:xfrm>
              <a:off x="2622439" y="3534852"/>
              <a:ext cx="245420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EA363E-1065-8C43-CBEC-91502085680B}"/>
                </a:ext>
              </a:extLst>
            </p:cNvPr>
            <p:cNvSpPr txBox="1"/>
            <p:nvPr/>
          </p:nvSpPr>
          <p:spPr>
            <a:xfrm>
              <a:off x="7047342" y="4651533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D18E30-5B91-A4BA-7051-592884AC7E5E}"/>
                </a:ext>
              </a:extLst>
            </p:cNvPr>
            <p:cNvSpPr txBox="1"/>
            <p:nvPr/>
          </p:nvSpPr>
          <p:spPr>
            <a:xfrm>
              <a:off x="2609774" y="4629629"/>
              <a:ext cx="245420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3DED02-DA8C-B3FD-1323-E35F1FBDB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251" t="7142" r="2249" b="16029"/>
            <a:stretch/>
          </p:blipFill>
          <p:spPr>
            <a:xfrm>
              <a:off x="8313046" y="2259550"/>
              <a:ext cx="749054" cy="34344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3DC8449-A2A2-B1D9-2746-9BDFA3DBBC6A}"/>
                </a:ext>
              </a:extLst>
            </p:cNvPr>
            <p:cNvCxnSpPr>
              <a:cxnSpLocks/>
            </p:cNvCxnSpPr>
            <p:nvPr/>
          </p:nvCxnSpPr>
          <p:spPr>
            <a:xfrm>
              <a:off x="3645432" y="2922567"/>
              <a:ext cx="1445250" cy="220426"/>
            </a:xfrm>
            <a:prstGeom prst="straightConnector1">
              <a:avLst/>
            </a:prstGeom>
            <a:ln w="12700">
              <a:solidFill>
                <a:srgbClr val="8FD2A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AD388-B036-441C-CB97-74199FC22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6" t="14727" r="14676" b="11611"/>
            <a:stretch/>
          </p:blipFill>
          <p:spPr>
            <a:xfrm>
              <a:off x="2607866" y="2454962"/>
              <a:ext cx="1159010" cy="962384"/>
            </a:xfrm>
            <a:prstGeom prst="rect">
              <a:avLst/>
            </a:prstGeom>
            <a:ln w="12700">
              <a:solidFill>
                <a:srgbClr val="8FD2A4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62596-582A-284C-EFD3-DC6D5540DFA2}"/>
                </a:ext>
              </a:extLst>
            </p:cNvPr>
            <p:cNvSpPr txBox="1"/>
            <p:nvPr/>
          </p:nvSpPr>
          <p:spPr>
            <a:xfrm>
              <a:off x="2636677" y="2478557"/>
              <a:ext cx="235595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593047-6960-25D2-9D86-9124785FCF24}"/>
                </a:ext>
              </a:extLst>
            </p:cNvPr>
            <p:cNvSpPr/>
            <p:nvPr/>
          </p:nvSpPr>
          <p:spPr>
            <a:xfrm>
              <a:off x="8362627" y="2323845"/>
              <a:ext cx="648706" cy="209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Datasets</a:t>
              </a:r>
              <a:endParaRPr lang="en-DE" sz="10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FB73E4C-3B0C-266F-262E-4F416A42EA4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 flipH="1">
              <a:off x="6903934" y="3049354"/>
              <a:ext cx="199437" cy="766683"/>
            </a:xfrm>
            <a:prstGeom prst="straightConnector1">
              <a:avLst/>
            </a:prstGeom>
            <a:ln w="12700">
              <a:solidFill>
                <a:srgbClr val="F9915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B19CEE-B28F-1ACE-77C1-4297E0C44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2" t="15564" r="27671" b="29245"/>
            <a:stretch/>
          </p:blipFill>
          <p:spPr>
            <a:xfrm rot="10800000">
              <a:off x="7103371" y="2515208"/>
              <a:ext cx="1155600" cy="1068292"/>
            </a:xfrm>
            <a:prstGeom prst="rect">
              <a:avLst/>
            </a:prstGeom>
            <a:ln w="12700">
              <a:solidFill>
                <a:srgbClr val="F99152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D0C69-F475-4CAA-D9A3-3F43984437B0}"/>
                </a:ext>
              </a:extLst>
            </p:cNvPr>
            <p:cNvSpPr txBox="1"/>
            <p:nvPr/>
          </p:nvSpPr>
          <p:spPr>
            <a:xfrm>
              <a:off x="7047342" y="2489178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33439B-990A-22E2-A48A-8E736C11336F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90857" y="4142751"/>
              <a:ext cx="1222743" cy="847575"/>
            </a:xfrm>
            <a:prstGeom prst="straightConnector1">
              <a:avLst/>
            </a:prstGeom>
            <a:ln w="12700">
              <a:solidFill>
                <a:srgbClr val="DE4C4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1C5A4-DB9C-FF33-5F7A-101DB085CF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2642" t="12326" r="19751" b="11731"/>
            <a:stretch/>
          </p:blipFill>
          <p:spPr>
            <a:xfrm>
              <a:off x="7113600" y="3667295"/>
              <a:ext cx="1155600" cy="950911"/>
            </a:xfrm>
            <a:prstGeom prst="rect">
              <a:avLst/>
            </a:prstGeom>
            <a:ln w="12700">
              <a:solidFill>
                <a:srgbClr val="DE4C4B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0374CA-9953-69F1-3645-EC4FB9D63722}"/>
                </a:ext>
              </a:extLst>
            </p:cNvPr>
            <p:cNvSpPr txBox="1"/>
            <p:nvPr/>
          </p:nvSpPr>
          <p:spPr>
            <a:xfrm>
              <a:off x="7047342" y="3615310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647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673DF-F931-0312-394E-899078F503A3}"/>
              </a:ext>
            </a:extLst>
          </p:cNvPr>
          <p:cNvSpPr/>
          <p:nvPr/>
        </p:nvSpPr>
        <p:spPr>
          <a:xfrm>
            <a:off x="27399" y="0"/>
            <a:ext cx="6440400" cy="378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ECE0-AE62-2D8B-6CA2-F02803B4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37" t="8373" r="16052" b="4454"/>
          <a:stretch/>
        </p:blipFill>
        <p:spPr>
          <a:xfrm>
            <a:off x="638884" y="317100"/>
            <a:ext cx="4851716" cy="32957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614F43-C836-424A-0D66-B9023AF8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62" r="10000"/>
          <a:stretch/>
        </p:blipFill>
        <p:spPr>
          <a:xfrm>
            <a:off x="5573914" y="0"/>
            <a:ext cx="415881" cy="3780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23615" y="37367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23615" y="658741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23615" y="961250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6FDE-9E9A-1B07-098E-13D09CFC4AB9}"/>
              </a:ext>
            </a:extLst>
          </p:cNvPr>
          <p:cNvSpPr txBox="1"/>
          <p:nvPr/>
        </p:nvSpPr>
        <p:spPr>
          <a:xfrm>
            <a:off x="1990009" y="42772"/>
            <a:ext cx="269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Fleiss kappa score: inter-rater reliability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8092" y="219821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8092" y="248327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8092" y="278578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92162" y="265784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E07B9-F14E-4A07-43C2-E38D8DCAA5BE}"/>
              </a:ext>
            </a:extLst>
          </p:cNvPr>
          <p:cNvGrpSpPr/>
          <p:nvPr/>
        </p:nvGrpSpPr>
        <p:grpSpPr>
          <a:xfrm>
            <a:off x="6092162" y="2077532"/>
            <a:ext cx="380637" cy="1026936"/>
            <a:chOff x="6370465" y="262158"/>
            <a:chExt cx="380637" cy="1026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ADCE6-759F-FD1E-FA09-7D0EC9AD2A80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F453F9-65FD-8EB1-40F4-BC6739C026E3}"/>
                </a:ext>
              </a:extLst>
            </p:cNvPr>
            <p:cNvSpPr txBox="1"/>
            <p:nvPr/>
          </p:nvSpPr>
          <p:spPr>
            <a:xfrm>
              <a:off x="6375465" y="262158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7EE0E-90BD-6507-BE0C-048B1A68F9D1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498E2-D4FC-8744-9C18-2B5A811DB6E8}"/>
                </a:ext>
              </a:extLst>
            </p:cNvPr>
            <p:cNvSpPr txBox="1"/>
            <p:nvPr/>
          </p:nvSpPr>
          <p:spPr>
            <a:xfrm>
              <a:off x="6370465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354A2-36F3-09C5-0F11-CA43D922CFA8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654D6-691C-9E17-46FA-BDA9FF842B04}"/>
                </a:ext>
              </a:extLst>
            </p:cNvPr>
            <p:cNvSpPr txBox="1"/>
            <p:nvPr/>
          </p:nvSpPr>
          <p:spPr>
            <a:xfrm>
              <a:off x="6373729" y="482132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725A6-C91F-21E0-EA58-7D63E8B40575}"/>
              </a:ext>
            </a:extLst>
          </p:cNvPr>
          <p:cNvSpPr/>
          <p:nvPr/>
        </p:nvSpPr>
        <p:spPr>
          <a:xfrm>
            <a:off x="5569903" y="2130819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21F299-1D36-076C-235A-330EE8660418}"/>
              </a:ext>
            </a:extLst>
          </p:cNvPr>
          <p:cNvSpPr/>
          <p:nvPr/>
        </p:nvSpPr>
        <p:spPr>
          <a:xfrm>
            <a:off x="5577925" y="317100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3B7F6-9E45-9C01-2BE3-6AFDCA3CBE23}"/>
              </a:ext>
            </a:extLst>
          </p:cNvPr>
          <p:cNvSpPr txBox="1"/>
          <p:nvPr/>
        </p:nvSpPr>
        <p:spPr>
          <a:xfrm>
            <a:off x="2013295" y="1848738"/>
            <a:ext cx="269211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F1 score: manual ratings vs. </a:t>
            </a:r>
            <a:r>
              <a:rPr lang="en-GB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AIDAqc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322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14DCBD8-BB3F-C314-9C3E-A5F3A2420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16721" r="40663" b="37855"/>
          <a:stretch/>
        </p:blipFill>
        <p:spPr>
          <a:xfrm>
            <a:off x="9043620" y="0"/>
            <a:ext cx="3128759" cy="20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10006937" y="4088364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10006937" y="437342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10006937" y="4675935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10006937" y="773873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8" name="Graphic 47">
            <a:extLst>
              <a:ext uri="{FF2B5EF4-FFF2-40B4-BE49-F238E27FC236}">
                <a16:creationId xmlns:a16="http://schemas.microsoft.com/office/drawing/2014/main" id="{5A47FCCE-E344-58F8-2C74-20B335AE2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6" y="0"/>
            <a:ext cx="6486525" cy="165735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3CD9B03-CFDC-BAF6-8299-6F64ADC1C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23" r="26319"/>
          <a:stretch/>
        </p:blipFill>
        <p:spPr>
          <a:xfrm>
            <a:off x="83345" y="1581046"/>
            <a:ext cx="3109912" cy="1562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31EF2E2-449D-FE96-60EA-2E6BE2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07" r="26035"/>
          <a:stretch/>
        </p:blipFill>
        <p:spPr>
          <a:xfrm>
            <a:off x="3228779" y="1581046"/>
            <a:ext cx="3150394" cy="1562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AC84078D-D0E9-4120-7197-55C81C85B3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61" t="28116" r="2707" b="30909"/>
          <a:stretch/>
        </p:blipFill>
        <p:spPr>
          <a:xfrm>
            <a:off x="5783727" y="1700307"/>
            <a:ext cx="489153" cy="45062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398A033-CEE9-095D-3E7D-E3B4788F9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61" t="28116" r="2707" b="30909"/>
          <a:stretch/>
        </p:blipFill>
        <p:spPr>
          <a:xfrm>
            <a:off x="2653701" y="1700307"/>
            <a:ext cx="489153" cy="45062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3B9A1A3-E92C-DE60-3FEC-5B7533059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3091154"/>
            <a:ext cx="72009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6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3F45A350-4343-14E6-EAC3-F96AAC2847D3}"/>
              </a:ext>
            </a:extLst>
          </p:cNvPr>
          <p:cNvSpPr txBox="1"/>
          <p:nvPr/>
        </p:nvSpPr>
        <p:spPr>
          <a:xfrm>
            <a:off x="0" y="1309798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ADEAA88B-EDD2-F1E8-6F7E-D3B67DEAA520}"/>
              </a:ext>
            </a:extLst>
          </p:cNvPr>
          <p:cNvSpPr txBox="1"/>
          <p:nvPr/>
        </p:nvSpPr>
        <p:spPr>
          <a:xfrm>
            <a:off x="0" y="1485331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2A98EE9A-D0EF-9194-CAED-27561605DEC1}"/>
              </a:ext>
            </a:extLst>
          </p:cNvPr>
          <p:cNvSpPr txBox="1"/>
          <p:nvPr/>
        </p:nvSpPr>
        <p:spPr>
          <a:xfrm>
            <a:off x="0" y="1664017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444" name="Graphic 443">
            <a:extLst>
              <a:ext uri="{FF2B5EF4-FFF2-40B4-BE49-F238E27FC236}">
                <a16:creationId xmlns:a16="http://schemas.microsoft.com/office/drawing/2014/main" id="{77E5E146-9035-6B3D-2496-802F2F2DB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37" t="9934" r="19309" b="12374"/>
          <a:stretch/>
        </p:blipFill>
        <p:spPr>
          <a:xfrm>
            <a:off x="694802" y="1294420"/>
            <a:ext cx="5215057" cy="11174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E083124-6016-DC1F-99E4-54109CD765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332" t="1" r="11095" b="7317"/>
          <a:stretch/>
        </p:blipFill>
        <p:spPr>
          <a:xfrm>
            <a:off x="659427" y="111093"/>
            <a:ext cx="5250433" cy="1200616"/>
          </a:xfrm>
          <a:prstGeom prst="rect">
            <a:avLst/>
          </a:prstGeom>
        </p:spPr>
      </p:pic>
      <p:sp>
        <p:nvSpPr>
          <p:cNvPr id="413" name="TextBox 412">
            <a:extLst>
              <a:ext uri="{FF2B5EF4-FFF2-40B4-BE49-F238E27FC236}">
                <a16:creationId xmlns:a16="http://schemas.microsoft.com/office/drawing/2014/main" id="{784331C8-3C95-2B45-A5BB-027776D763B8}"/>
              </a:ext>
            </a:extLst>
          </p:cNvPr>
          <p:cNvSpPr txBox="1"/>
          <p:nvPr/>
        </p:nvSpPr>
        <p:spPr>
          <a:xfrm>
            <a:off x="0" y="203861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0F4A1AF1-D69C-0476-C8E8-92DEF924F4BF}"/>
              </a:ext>
            </a:extLst>
          </p:cNvPr>
          <p:cNvSpPr txBox="1"/>
          <p:nvPr/>
        </p:nvSpPr>
        <p:spPr>
          <a:xfrm>
            <a:off x="0" y="379394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2BB071A2-0FC1-4848-028C-E7FFB4DC2384}"/>
              </a:ext>
            </a:extLst>
          </p:cNvPr>
          <p:cNvSpPr txBox="1"/>
          <p:nvPr/>
        </p:nvSpPr>
        <p:spPr>
          <a:xfrm>
            <a:off x="0" y="558080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9182007-8F8A-6E5A-EB2E-DC6E70438CB0}"/>
              </a:ext>
            </a:extLst>
          </p:cNvPr>
          <p:cNvSpPr txBox="1"/>
          <p:nvPr/>
        </p:nvSpPr>
        <p:spPr>
          <a:xfrm>
            <a:off x="0" y="4660699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1123C130-7DFA-3C57-821B-C33371D8AD6D}"/>
              </a:ext>
            </a:extLst>
          </p:cNvPr>
          <p:cNvSpPr txBox="1"/>
          <p:nvPr/>
        </p:nvSpPr>
        <p:spPr>
          <a:xfrm>
            <a:off x="0" y="4845024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D37D005D-3EBF-2D45-1944-26BF7E39AFA6}"/>
              </a:ext>
            </a:extLst>
          </p:cNvPr>
          <p:cNvSpPr txBox="1"/>
          <p:nvPr/>
        </p:nvSpPr>
        <p:spPr>
          <a:xfrm>
            <a:off x="0" y="5014918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6DBFA12E-DAD7-3050-4650-9330BE6CD631}"/>
              </a:ext>
            </a:extLst>
          </p:cNvPr>
          <p:cNvSpPr/>
          <p:nvPr/>
        </p:nvSpPr>
        <p:spPr>
          <a:xfrm>
            <a:off x="5458388" y="131143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5600F1D0-AB41-2019-BEA4-6608AC8322AD}"/>
              </a:ext>
            </a:extLst>
          </p:cNvPr>
          <p:cNvSpPr/>
          <p:nvPr/>
        </p:nvSpPr>
        <p:spPr>
          <a:xfrm>
            <a:off x="5469819" y="1217701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64030" y="169155"/>
            <a:ext cx="367281" cy="587958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50" name="Graphic 449">
            <a:extLst>
              <a:ext uri="{FF2B5EF4-FFF2-40B4-BE49-F238E27FC236}">
                <a16:creationId xmlns:a16="http://schemas.microsoft.com/office/drawing/2014/main" id="{23525E5A-0377-C3D6-B9D6-84E830F0C4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332" t="8647" r="18926" b="11895"/>
          <a:stretch/>
        </p:blipFill>
        <p:spPr>
          <a:xfrm>
            <a:off x="659426" y="4660699"/>
            <a:ext cx="5250432" cy="1142822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8FE9C35E-5B3A-0458-16C2-FD67F3462E1E}"/>
              </a:ext>
            </a:extLst>
          </p:cNvPr>
          <p:cNvSpPr/>
          <p:nvPr/>
        </p:nvSpPr>
        <p:spPr>
          <a:xfrm>
            <a:off x="5107799" y="4620781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DFC594A2-1F80-0D3C-F68B-20B02B1B70D1}"/>
              </a:ext>
            </a:extLst>
          </p:cNvPr>
          <p:cNvGrpSpPr/>
          <p:nvPr/>
        </p:nvGrpSpPr>
        <p:grpSpPr>
          <a:xfrm>
            <a:off x="6064030" y="1320613"/>
            <a:ext cx="367281" cy="587958"/>
            <a:chOff x="6373729" y="278485"/>
            <a:chExt cx="377373" cy="1010609"/>
          </a:xfrm>
        </p:grpSpPr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1B00F2AB-42C7-A7D8-2DDE-D41882E4E116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CF8F7B70-1159-A81F-655C-4215B061153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B6C2E841-628E-2D05-B417-B45BD4E58064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5A080CEF-A38A-8B8D-309D-E90009A84C3E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B612A2D9-228F-1458-6B92-FF38CD22DA42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11F5090B-3E59-E888-3B81-3749EFE50924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DDDE76FC-1F08-0CBF-870F-2029600C33BB}"/>
              </a:ext>
            </a:extLst>
          </p:cNvPr>
          <p:cNvGrpSpPr/>
          <p:nvPr/>
        </p:nvGrpSpPr>
        <p:grpSpPr>
          <a:xfrm>
            <a:off x="6064030" y="4684047"/>
            <a:ext cx="367281" cy="678060"/>
            <a:chOff x="6373729" y="278485"/>
            <a:chExt cx="377373" cy="116548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50B42B87-8BC5-83A8-C47C-4115479810F7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9F665A05-75FD-2B6A-3B7E-BF3C2F76D855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TextBox 488">
              <a:extLst>
                <a:ext uri="{FF2B5EF4-FFF2-40B4-BE49-F238E27FC236}">
                  <a16:creationId xmlns:a16="http://schemas.microsoft.com/office/drawing/2014/main" id="{8AE5E343-E09E-1C37-5A14-71F9E93C80CA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0BDBDE0E-DF5E-94F9-755D-71C43C9166AE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CC8E835B-BCDA-9ABC-CF9A-D7C4A96EF086}"/>
                </a:ext>
              </a:extLst>
            </p:cNvPr>
            <p:cNvSpPr txBox="1"/>
            <p:nvPr/>
          </p:nvSpPr>
          <p:spPr>
            <a:xfrm>
              <a:off x="6373729" y="683168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7C64B6F4-777A-5F11-75BA-8D07C45DFCE3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3" name="TextBox 492">
            <a:extLst>
              <a:ext uri="{FF2B5EF4-FFF2-40B4-BE49-F238E27FC236}">
                <a16:creationId xmlns:a16="http://schemas.microsoft.com/office/drawing/2014/main" id="{D51902B6-B861-7590-7580-5BAF132B6DA8}"/>
              </a:ext>
            </a:extLst>
          </p:cNvPr>
          <p:cNvSpPr txBox="1"/>
          <p:nvPr/>
        </p:nvSpPr>
        <p:spPr>
          <a:xfrm>
            <a:off x="318826" y="24622"/>
            <a:ext cx="113344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13922EF4-51FA-B43B-E00A-CD3ABF0B08B3}"/>
              </a:ext>
            </a:extLst>
          </p:cNvPr>
          <p:cNvSpPr txBox="1"/>
          <p:nvPr/>
        </p:nvSpPr>
        <p:spPr>
          <a:xfrm>
            <a:off x="318826" y="1128282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E94FC3-665A-C867-C6AD-644E855E1AC9}"/>
              </a:ext>
            </a:extLst>
          </p:cNvPr>
          <p:cNvGrpSpPr/>
          <p:nvPr/>
        </p:nvGrpSpPr>
        <p:grpSpPr>
          <a:xfrm>
            <a:off x="0" y="3326016"/>
            <a:ext cx="6431311" cy="1336012"/>
            <a:chOff x="0" y="2244558"/>
            <a:chExt cx="6431311" cy="1336012"/>
          </a:xfrm>
        </p:grpSpPr>
        <p:pic>
          <p:nvPicPr>
            <p:cNvPr id="409" name="Graphic 408">
              <a:extLst>
                <a:ext uri="{FF2B5EF4-FFF2-40B4-BE49-F238E27FC236}">
                  <a16:creationId xmlns:a16="http://schemas.microsoft.com/office/drawing/2014/main" id="{D58C46EB-EADF-B47C-08FB-938C8888F7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2035" t="8919" r="19573" b="11624"/>
            <a:stretch/>
          </p:blipFill>
          <p:spPr>
            <a:xfrm>
              <a:off x="659427" y="2437748"/>
              <a:ext cx="5250432" cy="1142822"/>
            </a:xfrm>
            <a:prstGeom prst="rect">
              <a:avLst/>
            </a:prstGeom>
          </p:spPr>
        </p:pic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D5EBB7D-5F6A-E838-476B-BAD6332029B4}"/>
                </a:ext>
              </a:extLst>
            </p:cNvPr>
            <p:cNvSpPr txBox="1"/>
            <p:nvPr/>
          </p:nvSpPr>
          <p:spPr>
            <a:xfrm>
              <a:off x="0" y="2466525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3685A913-6F41-C593-E0F6-74C7F3F2DC4B}"/>
                </a:ext>
              </a:extLst>
            </p:cNvPr>
            <p:cNvSpPr txBox="1"/>
            <p:nvPr/>
          </p:nvSpPr>
          <p:spPr>
            <a:xfrm>
              <a:off x="0" y="2642058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CEB76621-B0CD-635D-15C9-1CE9DF5260F0}"/>
                </a:ext>
              </a:extLst>
            </p:cNvPr>
            <p:cNvSpPr txBox="1"/>
            <p:nvPr/>
          </p:nvSpPr>
          <p:spPr>
            <a:xfrm>
              <a:off x="0" y="282074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881E48D7-A589-69B3-ADD4-66448519AE77}"/>
                </a:ext>
              </a:extLst>
            </p:cNvPr>
            <p:cNvSpPr/>
            <p:nvPr/>
          </p:nvSpPr>
          <p:spPr>
            <a:xfrm>
              <a:off x="5129412" y="2437748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BA4BFE60-B24D-A94B-36A0-02346DCB9772}"/>
                </a:ext>
              </a:extLst>
            </p:cNvPr>
            <p:cNvGrpSpPr/>
            <p:nvPr/>
          </p:nvGrpSpPr>
          <p:grpSpPr>
            <a:xfrm>
              <a:off x="6064030" y="2474847"/>
              <a:ext cx="367281" cy="678060"/>
              <a:chOff x="6373729" y="278485"/>
              <a:chExt cx="377373" cy="1165480"/>
            </a:xfrm>
          </p:grpSpPr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CC734E00-F78C-7E7E-00FB-7B86608621A6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D508E339-2D9D-8FA2-6A50-3B35C31B700E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1CE39F62-16B8-1AA8-406E-A45F51034996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BBF44B85-6F05-3DAC-0458-03AB1C5E2936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8DA9182D-1117-106C-FFC4-8C4647E8BB3B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F1DB92D8-5BC0-8504-58E4-8BBDA3339595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FD43EB87-EE44-CE6C-DEFB-1F7BCF09BF4F}"/>
                </a:ext>
              </a:extLst>
            </p:cNvPr>
            <p:cNvSpPr txBox="1"/>
            <p:nvPr/>
          </p:nvSpPr>
          <p:spPr>
            <a:xfrm>
              <a:off x="318826" y="2244558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769EC-660B-D5D4-990F-E60A61003597}"/>
              </a:ext>
            </a:extLst>
          </p:cNvPr>
          <p:cNvGrpSpPr/>
          <p:nvPr/>
        </p:nvGrpSpPr>
        <p:grpSpPr>
          <a:xfrm>
            <a:off x="0" y="2176606"/>
            <a:ext cx="6431311" cy="1397888"/>
            <a:chOff x="0" y="3433906"/>
            <a:chExt cx="6431311" cy="1397888"/>
          </a:xfrm>
        </p:grpSpPr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3F782D17-29BD-2069-E113-427F79692438}"/>
                </a:ext>
              </a:extLst>
            </p:cNvPr>
            <p:cNvSpPr txBox="1"/>
            <p:nvPr/>
          </p:nvSpPr>
          <p:spPr>
            <a:xfrm>
              <a:off x="0" y="36297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CA3414B5-0CC1-19D4-5C24-93279F19BF4A}"/>
                </a:ext>
              </a:extLst>
            </p:cNvPr>
            <p:cNvSpPr txBox="1"/>
            <p:nvPr/>
          </p:nvSpPr>
          <p:spPr>
            <a:xfrm>
              <a:off x="0" y="3805313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C51DC287-EBAB-83D0-146C-9E93D7ABEECD}"/>
                </a:ext>
              </a:extLst>
            </p:cNvPr>
            <p:cNvSpPr txBox="1"/>
            <p:nvPr/>
          </p:nvSpPr>
          <p:spPr>
            <a:xfrm>
              <a:off x="0" y="3983999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pic>
          <p:nvPicPr>
            <p:cNvPr id="448" name="Graphic 447">
              <a:extLst>
                <a:ext uri="{FF2B5EF4-FFF2-40B4-BE49-F238E27FC236}">
                  <a16:creationId xmlns:a16="http://schemas.microsoft.com/office/drawing/2014/main" id="{07F289AC-F963-699C-F1C3-33F9AFE3B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332" t="9633" r="18926" b="10909"/>
            <a:stretch/>
          </p:blipFill>
          <p:spPr>
            <a:xfrm>
              <a:off x="659427" y="3688972"/>
              <a:ext cx="5250432" cy="1142822"/>
            </a:xfrm>
            <a:prstGeom prst="rect">
              <a:avLst/>
            </a:prstGeom>
          </p:spPr>
        </p:pic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76A002D8-E6BF-A11E-8DFD-523EB38EED43}"/>
                </a:ext>
              </a:extLst>
            </p:cNvPr>
            <p:cNvSpPr/>
            <p:nvPr/>
          </p:nvSpPr>
          <p:spPr>
            <a:xfrm>
              <a:off x="5441831" y="3656704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D6086408-AB1F-01FC-822F-2E556D40882A}"/>
                </a:ext>
              </a:extLst>
            </p:cNvPr>
            <p:cNvGrpSpPr/>
            <p:nvPr/>
          </p:nvGrpSpPr>
          <p:grpSpPr>
            <a:xfrm>
              <a:off x="6064030" y="3676626"/>
              <a:ext cx="367281" cy="678060"/>
              <a:chOff x="6373729" y="278485"/>
              <a:chExt cx="377373" cy="1165480"/>
            </a:xfrm>
          </p:grpSpPr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CBF56099-67B5-A5FC-A45C-8F2E5203EC7B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F330806E-60EE-DDA2-1FCD-2144EF789E63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2" name="TextBox 481">
                <a:extLst>
                  <a:ext uri="{FF2B5EF4-FFF2-40B4-BE49-F238E27FC236}">
                    <a16:creationId xmlns:a16="http://schemas.microsoft.com/office/drawing/2014/main" id="{D8FD572C-66C6-193C-E2DC-879DDE470F95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3" name="TextBox 482">
                <a:extLst>
                  <a:ext uri="{FF2B5EF4-FFF2-40B4-BE49-F238E27FC236}">
                    <a16:creationId xmlns:a16="http://schemas.microsoft.com/office/drawing/2014/main" id="{88BB2DDA-2858-F150-5864-977BCEDD2F53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79C343ED-EE5D-87D9-40F0-EB26536C3BE3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CE65507A-6270-B40F-DF7B-44D91404E039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6" name="TextBox 495">
              <a:extLst>
                <a:ext uri="{FF2B5EF4-FFF2-40B4-BE49-F238E27FC236}">
                  <a16:creationId xmlns:a16="http://schemas.microsoft.com/office/drawing/2014/main" id="{C2194D25-8421-E599-2DD8-B219CE627EAC}"/>
                </a:ext>
              </a:extLst>
            </p:cNvPr>
            <p:cNvSpPr txBox="1"/>
            <p:nvPr/>
          </p:nvSpPr>
          <p:spPr>
            <a:xfrm>
              <a:off x="318826" y="3433906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498" name="TextBox 497">
            <a:extLst>
              <a:ext uri="{FF2B5EF4-FFF2-40B4-BE49-F238E27FC236}">
                <a16:creationId xmlns:a16="http://schemas.microsoft.com/office/drawing/2014/main" id="{803130AF-A402-68D2-0FF8-6903C28536EE}"/>
              </a:ext>
            </a:extLst>
          </p:cNvPr>
          <p:cNvSpPr txBox="1"/>
          <p:nvPr/>
        </p:nvSpPr>
        <p:spPr>
          <a:xfrm>
            <a:off x="318826" y="4491201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11ADF-787E-BC5B-6EEE-B5AADA5C97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5951928"/>
            <a:ext cx="6501397" cy="17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8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0963A4-D0E0-3032-2775-FDF0B16CEC19}"/>
              </a:ext>
            </a:extLst>
          </p:cNvPr>
          <p:cNvGrpSpPr/>
          <p:nvPr/>
        </p:nvGrpSpPr>
        <p:grpSpPr>
          <a:xfrm>
            <a:off x="37682" y="0"/>
            <a:ext cx="6440634" cy="3515886"/>
            <a:chOff x="83200" y="0"/>
            <a:chExt cx="6440634" cy="351588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A569877-FF59-8663-5480-3CC9144EC972}"/>
                </a:ext>
              </a:extLst>
            </p:cNvPr>
            <p:cNvSpPr/>
            <p:nvPr/>
          </p:nvSpPr>
          <p:spPr>
            <a:xfrm>
              <a:off x="83200" y="0"/>
              <a:ext cx="6440634" cy="3515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5ACDA61-5B8C-0C0E-3DDA-A2C2D8C1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06" y="2086371"/>
              <a:ext cx="2478029" cy="14295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48280" t="20707" r="5303" b="7269"/>
            <a:stretch/>
          </p:blipFill>
          <p:spPr>
            <a:xfrm>
              <a:off x="4558093" y="2244206"/>
              <a:ext cx="968759" cy="869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t="20707" r="53583" b="7269"/>
            <a:stretch/>
          </p:blipFill>
          <p:spPr>
            <a:xfrm>
              <a:off x="5529801" y="2244206"/>
              <a:ext cx="968759" cy="869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529AE6-10CD-EC91-F77A-22BEDE6256AD}"/>
                </a:ext>
              </a:extLst>
            </p:cNvPr>
            <p:cNvSpPr txBox="1"/>
            <p:nvPr/>
          </p:nvSpPr>
          <p:spPr>
            <a:xfrm>
              <a:off x="4500000" y="2933886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4D2B7E-748C-05A8-7ED9-4DB22C2AAE00}"/>
                </a:ext>
              </a:extLst>
            </p:cNvPr>
            <p:cNvSpPr txBox="1"/>
            <p:nvPr/>
          </p:nvSpPr>
          <p:spPr>
            <a:xfrm>
              <a:off x="5441377" y="2943263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 rot="975951" flipH="1">
              <a:off x="5667634" y="2423562"/>
              <a:ext cx="237447" cy="201130"/>
            </a:xfrm>
            <a:prstGeom prst="rect">
              <a:avLst/>
            </a:prstGeom>
            <a:noFill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921700" y="1994400"/>
              <a:ext cx="1231439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e) Severe motion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t="20903" r="54097" b="4930"/>
            <a:stretch/>
          </p:blipFill>
          <p:spPr>
            <a:xfrm>
              <a:off x="2545065" y="2244206"/>
              <a:ext cx="968759" cy="869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l="51378" t="21584" r="2719" b="4249"/>
            <a:stretch/>
          </p:blipFill>
          <p:spPr>
            <a:xfrm>
              <a:off x="3519778" y="2244206"/>
              <a:ext cx="968759" cy="86932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16735C-7CC5-91AB-AEDE-250DBE8492F1}"/>
                </a:ext>
              </a:extLst>
            </p:cNvPr>
            <p:cNvSpPr txBox="1"/>
            <p:nvPr/>
          </p:nvSpPr>
          <p:spPr>
            <a:xfrm>
              <a:off x="2471950" y="2933886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C3B2D1-118F-F95A-B168-96580999A583}"/>
                </a:ext>
              </a:extLst>
            </p:cNvPr>
            <p:cNvSpPr txBox="1"/>
            <p:nvPr/>
          </p:nvSpPr>
          <p:spPr>
            <a:xfrm>
              <a:off x="3463720" y="2933886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993999" y="1994400"/>
              <a:ext cx="103965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d) No motion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481373" y="1987072"/>
              <a:ext cx="179787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 Mutual information  </a:t>
              </a:r>
            </a:p>
          </p:txBody>
        </p:sp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40" r="4557" b="51706"/>
            <a:stretch/>
          </p:blipFill>
          <p:spPr>
            <a:xfrm>
              <a:off x="5055739" y="100551"/>
              <a:ext cx="1412807" cy="193130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0C897E-F73D-D5B9-B3F6-0157E33CB26E}"/>
                </a:ext>
              </a:extLst>
            </p:cNvPr>
            <p:cNvSpPr txBox="1"/>
            <p:nvPr/>
          </p:nvSpPr>
          <p:spPr>
            <a:xfrm>
              <a:off x="3811888" y="132299"/>
              <a:ext cx="98288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0F5A38-B955-4062-08C4-DA49B0D98B3D}"/>
                </a:ext>
              </a:extLst>
            </p:cNvPr>
            <p:cNvSpPr txBox="1"/>
            <p:nvPr/>
          </p:nvSpPr>
          <p:spPr>
            <a:xfrm>
              <a:off x="542909" y="48260"/>
              <a:ext cx="116576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EFA19D-767D-02CD-593F-19CC569BBBC2}"/>
                </a:ext>
              </a:extLst>
            </p:cNvPr>
            <p:cNvSpPr txBox="1"/>
            <p:nvPr/>
          </p:nvSpPr>
          <p:spPr>
            <a:xfrm>
              <a:off x="3811888" y="1790679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2ABFB8-5F31-33DF-0DE6-FFCA79497F4A}"/>
                </a:ext>
              </a:extLst>
            </p:cNvPr>
            <p:cNvSpPr txBox="1"/>
            <p:nvPr/>
          </p:nvSpPr>
          <p:spPr>
            <a:xfrm>
              <a:off x="656502" y="1782073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27964" y="926603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05" t="51706"/>
            <a:stretch/>
          </p:blipFill>
          <p:spPr>
            <a:xfrm>
              <a:off x="1834689" y="68673"/>
              <a:ext cx="1569882" cy="1931308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16959E7-9076-99E7-ADE6-8663D0D76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309" y="186463"/>
              <a:ext cx="1776988" cy="181966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90B68E2-39AF-45CB-43CD-D6AFA433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98882" y="186463"/>
              <a:ext cx="1828804" cy="18196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4070966" y="0"/>
              <a:ext cx="2207662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b) Image with ghosting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793475" y="4359"/>
              <a:ext cx="2329582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 Image without ghosting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731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6A3B88-731E-5BFB-596B-E42581236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t="16328" r="10332" b="15454"/>
          <a:stretch/>
        </p:blipFill>
        <p:spPr>
          <a:xfrm rot="10800000">
            <a:off x="7480950" y="4923857"/>
            <a:ext cx="2095500" cy="13906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44F207-9167-881E-6785-2EDEBFD2DDF8}"/>
              </a:ext>
            </a:extLst>
          </p:cNvPr>
          <p:cNvSpPr txBox="1"/>
          <p:nvPr/>
        </p:nvSpPr>
        <p:spPr>
          <a:xfrm>
            <a:off x="7626835" y="4351184"/>
            <a:ext cx="1453708" cy="64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1"/>
              <a:t>Best Tsnr </a:t>
            </a:r>
            <a:r>
              <a:rPr lang="en-D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37.25994</a:t>
            </a:r>
            <a:r>
              <a:rPr lang="en-DE"/>
              <a:t> </a:t>
            </a:r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45E5FFA-1BC9-D4E8-3C26-BAC276C4C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0" t="15177" r="11062" b="14745"/>
          <a:stretch/>
        </p:blipFill>
        <p:spPr>
          <a:xfrm>
            <a:off x="9853594" y="4923857"/>
            <a:ext cx="2000250" cy="13906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48BA47-DDEE-4EB1-16E7-3488E9273BE7}"/>
              </a:ext>
            </a:extLst>
          </p:cNvPr>
          <p:cNvSpPr txBox="1"/>
          <p:nvPr/>
        </p:nvSpPr>
        <p:spPr>
          <a:xfrm>
            <a:off x="10096724" y="4277398"/>
            <a:ext cx="1453708" cy="64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1"/>
              <a:t>Worst  Tsnr </a:t>
            </a:r>
            <a:r>
              <a:rPr lang="en-D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9.681199</a:t>
            </a:r>
            <a:r>
              <a:rPr lang="en-DE"/>
              <a:t> </a:t>
            </a:r>
            <a:endParaRPr lang="en-DE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AE356D0-9365-FF46-81B6-9C6E123C1786}"/>
              </a:ext>
            </a:extLst>
          </p:cNvPr>
          <p:cNvSpPr/>
          <p:nvPr/>
        </p:nvSpPr>
        <p:spPr>
          <a:xfrm>
            <a:off x="-1" y="9525"/>
            <a:ext cx="6440400" cy="2637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8322-1351-CD32-6259-CF5693C82210}"/>
              </a:ext>
            </a:extLst>
          </p:cNvPr>
          <p:cNvGrpSpPr/>
          <p:nvPr/>
        </p:nvGrpSpPr>
        <p:grpSpPr>
          <a:xfrm>
            <a:off x="-2" y="9525"/>
            <a:ext cx="6440401" cy="2316652"/>
            <a:chOff x="-7452266" y="9525"/>
            <a:chExt cx="6440401" cy="23166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E97A23-474A-1184-5735-614FA707EA9A}"/>
                </a:ext>
              </a:extLst>
            </p:cNvPr>
            <p:cNvSpPr/>
            <p:nvPr/>
          </p:nvSpPr>
          <p:spPr>
            <a:xfrm>
              <a:off x="-7452266" y="20158"/>
              <a:ext cx="6440401" cy="2306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-7320581" y="9525"/>
              <a:ext cx="6139480" cy="2316652"/>
              <a:chOff x="97021" y="2861404"/>
              <a:chExt cx="5320689" cy="200769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60697" y="2861404"/>
                <a:ext cx="765321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tSNR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500260" y="2870619"/>
                <a:ext cx="9174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 Ghosting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3051824" y="2861404"/>
                <a:ext cx="9174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Motion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7704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9296"/>
            <a:ext cx="6480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335218-2A0B-1B4B-3ABD-1284326A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3405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81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51B03A-E119-8DDF-21A6-07D3C5C3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0"/>
            <a:ext cx="57340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823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723C1-9900-5BAE-330B-3870AAF7B858}"/>
              </a:ext>
            </a:extLst>
          </p:cNvPr>
          <p:cNvGrpSpPr/>
          <p:nvPr/>
        </p:nvGrpSpPr>
        <p:grpSpPr>
          <a:xfrm>
            <a:off x="0" y="0"/>
            <a:ext cx="6472799" cy="2146195"/>
            <a:chOff x="0" y="0"/>
            <a:chExt cx="6472799" cy="214619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F4AF9A-CB0B-1851-ADE9-2827CED1C116}"/>
                </a:ext>
              </a:extLst>
            </p:cNvPr>
            <p:cNvSpPr/>
            <p:nvPr/>
          </p:nvSpPr>
          <p:spPr>
            <a:xfrm>
              <a:off x="0" y="0"/>
              <a:ext cx="6472799" cy="2146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0C75109-0C76-0A20-41D3-8F02A5C11706}"/>
                </a:ext>
              </a:extLst>
            </p:cNvPr>
            <p:cNvGrpSpPr/>
            <p:nvPr/>
          </p:nvGrpSpPr>
          <p:grpSpPr>
            <a:xfrm>
              <a:off x="1622052" y="0"/>
              <a:ext cx="3383217" cy="2059376"/>
              <a:chOff x="45240" y="2535484"/>
              <a:chExt cx="3383217" cy="2059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19D8B92-0F78-8363-1F1B-31B7A5984D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36" b="4079"/>
              <a:stretch/>
            </p:blipFill>
            <p:spPr>
              <a:xfrm>
                <a:off x="45240" y="2539514"/>
                <a:ext cx="1688880" cy="2055346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85B57F4-5222-9215-5D7B-0F0619FCBD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324"/>
              <a:stretch/>
            </p:blipFill>
            <p:spPr>
              <a:xfrm>
                <a:off x="1666709" y="2535484"/>
                <a:ext cx="1761748" cy="2005588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E29E9BE-0B85-628C-F29C-2E46F1F981BC}"/>
                  </a:ext>
                </a:extLst>
              </p:cNvPr>
              <p:cNvGrpSpPr/>
              <p:nvPr/>
            </p:nvGrpSpPr>
            <p:grpSpPr>
              <a:xfrm>
                <a:off x="1008493" y="2897735"/>
                <a:ext cx="533424" cy="307777"/>
                <a:chOff x="3013364" y="630785"/>
                <a:chExt cx="654421" cy="307777"/>
              </a:xfrm>
            </p:grpSpPr>
            <p:sp>
              <p:nvSpPr>
                <p:cNvPr id="26" name="Left Bracket 25">
                  <a:extLst>
                    <a:ext uri="{FF2B5EF4-FFF2-40B4-BE49-F238E27FC236}">
                      <a16:creationId xmlns:a16="http://schemas.microsoft.com/office/drawing/2014/main" id="{16EE6871-25FD-D684-ECA9-09D55E9C0FE5}"/>
                    </a:ext>
                  </a:extLst>
                </p:cNvPr>
                <p:cNvSpPr/>
                <p:nvPr/>
              </p:nvSpPr>
              <p:spPr>
                <a:xfrm rot="5400000">
                  <a:off x="3257241" y="572310"/>
                  <a:ext cx="45719" cy="533474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5F23BEA-0A2D-DF5C-3A36-057647C95584}"/>
                    </a:ext>
                  </a:extLst>
                </p:cNvPr>
                <p:cNvSpPr txBox="1"/>
                <p:nvPr/>
              </p:nvSpPr>
              <p:spPr>
                <a:xfrm>
                  <a:off x="3136767" y="630785"/>
                  <a:ext cx="5310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</a:t>
                  </a:r>
                  <a:endParaRPr lang="en-DE" sz="1400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300F7CB-879F-EB74-6DB6-F66F6EBDD882}"/>
                  </a:ext>
                </a:extLst>
              </p:cNvPr>
              <p:cNvGrpSpPr/>
              <p:nvPr/>
            </p:nvGrpSpPr>
            <p:grpSpPr>
              <a:xfrm>
                <a:off x="561969" y="2721494"/>
                <a:ext cx="986628" cy="307777"/>
                <a:chOff x="2641045" y="342784"/>
                <a:chExt cx="1085291" cy="307777"/>
              </a:xfrm>
            </p:grpSpPr>
            <p:sp>
              <p:nvSpPr>
                <p:cNvPr id="24" name="Left Bracket 23">
                  <a:extLst>
                    <a:ext uri="{FF2B5EF4-FFF2-40B4-BE49-F238E27FC236}">
                      <a16:creationId xmlns:a16="http://schemas.microsoft.com/office/drawing/2014/main" id="{84050C29-7C9C-6EF5-F71D-AD1FB97C5B8B}"/>
                    </a:ext>
                  </a:extLst>
                </p:cNvPr>
                <p:cNvSpPr/>
                <p:nvPr/>
              </p:nvSpPr>
              <p:spPr>
                <a:xfrm rot="5400000">
                  <a:off x="3065885" y="128508"/>
                  <a:ext cx="45721" cy="895402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ADF014-91EC-AF17-66C8-C711C6C88801}"/>
                    </a:ext>
                  </a:extLst>
                </p:cNvPr>
                <p:cNvSpPr txBox="1"/>
                <p:nvPr/>
              </p:nvSpPr>
              <p:spPr>
                <a:xfrm>
                  <a:off x="2831915" y="342784"/>
                  <a:ext cx="89442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619040B-BC08-E5EF-21FB-C553E6B353FA}"/>
                  </a:ext>
                </a:extLst>
              </p:cNvPr>
              <p:cNvGrpSpPr/>
              <p:nvPr/>
            </p:nvGrpSpPr>
            <p:grpSpPr>
              <a:xfrm>
                <a:off x="501172" y="2952369"/>
                <a:ext cx="532723" cy="307777"/>
                <a:chOff x="597544" y="179015"/>
                <a:chExt cx="594482" cy="307777"/>
              </a:xfrm>
            </p:grpSpPr>
            <p:sp>
              <p:nvSpPr>
                <p:cNvPr id="20" name="Left Bracket 19">
                  <a:extLst>
                    <a:ext uri="{FF2B5EF4-FFF2-40B4-BE49-F238E27FC236}">
                      <a16:creationId xmlns:a16="http://schemas.microsoft.com/office/drawing/2014/main" id="{D9FA5851-1FDD-7D30-338F-83395BB44B43}"/>
                    </a:ext>
                  </a:extLst>
                </p:cNvPr>
                <p:cNvSpPr/>
                <p:nvPr/>
              </p:nvSpPr>
              <p:spPr>
                <a:xfrm rot="5400000">
                  <a:off x="802690" y="173779"/>
                  <a:ext cx="53974" cy="4557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39AD07-02D6-18B9-F498-96607DED0717}"/>
                    </a:ext>
                  </a:extLst>
                </p:cNvPr>
                <p:cNvSpPr txBox="1"/>
                <p:nvPr/>
              </p:nvSpPr>
              <p:spPr>
                <a:xfrm>
                  <a:off x="597544" y="179015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540DE5D-DC74-E941-9FFC-9CB756944F55}"/>
                  </a:ext>
                </a:extLst>
              </p:cNvPr>
              <p:cNvGrpSpPr/>
              <p:nvPr/>
            </p:nvGrpSpPr>
            <p:grpSpPr>
              <a:xfrm>
                <a:off x="2277429" y="2956604"/>
                <a:ext cx="540438" cy="307777"/>
                <a:chOff x="592393" y="200704"/>
                <a:chExt cx="594482" cy="307777"/>
              </a:xfrm>
            </p:grpSpPr>
            <p:sp>
              <p:nvSpPr>
                <p:cNvPr id="17" name="Left Bracket 16">
                  <a:extLst>
                    <a:ext uri="{FF2B5EF4-FFF2-40B4-BE49-F238E27FC236}">
                      <a16:creationId xmlns:a16="http://schemas.microsoft.com/office/drawing/2014/main" id="{2D478F3A-3AAB-7005-95A5-FB5DD204612A}"/>
                    </a:ext>
                  </a:extLst>
                </p:cNvPr>
                <p:cNvSpPr/>
                <p:nvPr/>
              </p:nvSpPr>
              <p:spPr>
                <a:xfrm rot="5400000">
                  <a:off x="802690" y="173779"/>
                  <a:ext cx="53974" cy="4557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6BAFA5-F2D8-DB3D-8AD6-A3A3295355F0}"/>
                    </a:ext>
                  </a:extLst>
                </p:cNvPr>
                <p:cNvSpPr txBox="1"/>
                <p:nvPr/>
              </p:nvSpPr>
              <p:spPr>
                <a:xfrm>
                  <a:off x="592393" y="200704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92DF70E-CCDC-D2F7-C19A-A48118F96292}"/>
                  </a:ext>
                </a:extLst>
              </p:cNvPr>
              <p:cNvGrpSpPr/>
              <p:nvPr/>
            </p:nvGrpSpPr>
            <p:grpSpPr>
              <a:xfrm>
                <a:off x="2687744" y="3084564"/>
                <a:ext cx="491307" cy="307777"/>
                <a:chOff x="1044721" y="455664"/>
                <a:chExt cx="594482" cy="307777"/>
              </a:xfrm>
            </p:grpSpPr>
            <p:sp>
              <p:nvSpPr>
                <p:cNvPr id="14" name="Left Bracket 13">
                  <a:extLst>
                    <a:ext uri="{FF2B5EF4-FFF2-40B4-BE49-F238E27FC236}">
                      <a16:creationId xmlns:a16="http://schemas.microsoft.com/office/drawing/2014/main" id="{5E3B8924-954C-E429-96C6-4F1715B8C756}"/>
                    </a:ext>
                  </a:extLst>
                </p:cNvPr>
                <p:cNvSpPr/>
                <p:nvPr/>
              </p:nvSpPr>
              <p:spPr>
                <a:xfrm rot="5400000">
                  <a:off x="1276651" y="412790"/>
                  <a:ext cx="53974" cy="498475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22524CF-BF57-626A-020D-BD516FF24D02}"/>
                    </a:ext>
                  </a:extLst>
                </p:cNvPr>
                <p:cNvSpPr txBox="1"/>
                <p:nvPr/>
              </p:nvSpPr>
              <p:spPr>
                <a:xfrm>
                  <a:off x="1044721" y="455664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7DEF5D4-16CF-9102-1489-FCC87A729114}"/>
                  </a:ext>
                </a:extLst>
              </p:cNvPr>
              <p:cNvGrpSpPr/>
              <p:nvPr/>
            </p:nvGrpSpPr>
            <p:grpSpPr>
              <a:xfrm>
                <a:off x="2303926" y="2772961"/>
                <a:ext cx="786032" cy="307777"/>
                <a:chOff x="601778" y="-46439"/>
                <a:chExt cx="951098" cy="307777"/>
              </a:xfrm>
            </p:grpSpPr>
            <p:sp>
              <p:nvSpPr>
                <p:cNvPr id="12" name="Left Bracket 11">
                  <a:extLst>
                    <a:ext uri="{FF2B5EF4-FFF2-40B4-BE49-F238E27FC236}">
                      <a16:creationId xmlns:a16="http://schemas.microsoft.com/office/drawing/2014/main" id="{41E99054-43C1-56A8-C4D5-7E98EEC78B08}"/>
                    </a:ext>
                  </a:extLst>
                </p:cNvPr>
                <p:cNvSpPr/>
                <p:nvPr/>
              </p:nvSpPr>
              <p:spPr>
                <a:xfrm rot="5400000">
                  <a:off x="1050340" y="-295663"/>
                  <a:ext cx="53974" cy="9510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455325-93CB-0A44-3565-E1D611119F7A}"/>
                    </a:ext>
                  </a:extLst>
                </p:cNvPr>
                <p:cNvSpPr txBox="1"/>
                <p:nvPr/>
              </p:nvSpPr>
              <p:spPr>
                <a:xfrm>
                  <a:off x="860416" y="-46439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48016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0250F9-F7E9-9838-E56C-3A867F411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81" y="0"/>
            <a:ext cx="479945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4E77F6-66AA-DA49-40B6-52921329668F}"/>
              </a:ext>
            </a:extLst>
          </p:cNvPr>
          <p:cNvSpPr/>
          <p:nvPr/>
        </p:nvSpPr>
        <p:spPr>
          <a:xfrm>
            <a:off x="-601903" y="-335682"/>
            <a:ext cx="1226277" cy="555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validation2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0CF72-A6EC-4759-FBE6-DE8611154CF6}"/>
              </a:ext>
            </a:extLst>
          </p:cNvPr>
          <p:cNvSpPr/>
          <p:nvPr/>
        </p:nvSpPr>
        <p:spPr>
          <a:xfrm>
            <a:off x="6825522" y="-268710"/>
            <a:ext cx="1226277" cy="21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  <a:endParaRPr lang="en-D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59DB15-A7C7-BFFD-A858-722B4BDCD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999" y="0"/>
            <a:ext cx="4795617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E09991-EFDB-6836-151B-2C7D10D76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833" y="0"/>
            <a:ext cx="4820534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03ACEE-C427-AAD4-5607-A9E688D434A2}"/>
              </a:ext>
            </a:extLst>
          </p:cNvPr>
          <p:cNvSpPr/>
          <p:nvPr/>
        </p:nvSpPr>
        <p:spPr>
          <a:xfrm>
            <a:off x="12192000" y="-301465"/>
            <a:ext cx="1226277" cy="21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43810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8097" name="Group 8096">
            <a:extLst>
              <a:ext uri="{FF2B5EF4-FFF2-40B4-BE49-F238E27FC236}">
                <a16:creationId xmlns:a16="http://schemas.microsoft.com/office/drawing/2014/main" id="{33B1FC37-FDF2-8DA2-6FBF-4F762AF2657F}"/>
              </a:ext>
            </a:extLst>
          </p:cNvPr>
          <p:cNvGrpSpPr/>
          <p:nvPr/>
        </p:nvGrpSpPr>
        <p:grpSpPr>
          <a:xfrm>
            <a:off x="0" y="9451"/>
            <a:ext cx="6581775" cy="5210249"/>
            <a:chOff x="0" y="9451"/>
            <a:chExt cx="6581775" cy="52102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8EE247D-99B8-1795-A8E4-DF83EF80B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86250" y="3457575"/>
              <a:ext cx="2295525" cy="176212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CC8EEC8-8A05-A88A-1758-0A9626B3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43125" y="3457575"/>
              <a:ext cx="2200275" cy="176212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59AFA00-EE0A-B0A8-1E64-A581D1DB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9451"/>
              <a:ext cx="2143125" cy="176212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251CB11-A18B-E828-0D88-564162CBA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86250" y="9451"/>
              <a:ext cx="2238375" cy="17621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0E7077E-A328-A03C-4AEB-B6407D17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43125" y="9451"/>
              <a:ext cx="2238375" cy="1762125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1EB3F68-648E-F905-60CB-629929ED4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1771576"/>
              <a:ext cx="2143125" cy="17621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5934B47-D0D8-009B-F727-70DB12ADF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86250" y="1771576"/>
              <a:ext cx="2238375" cy="176212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C7FA49C8-7D42-381D-0FC9-3078C276F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43125" y="1771576"/>
              <a:ext cx="2238375" cy="1762125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AA2EF946-079E-0A9F-EBAC-AA9B362E9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0" y="3457575"/>
              <a:ext cx="2200275" cy="176212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204B79C-338C-812A-4BA9-CBEBDD8B27F7}"/>
              </a:ext>
            </a:extLst>
          </p:cNvPr>
          <p:cNvSpPr/>
          <p:nvPr/>
        </p:nvSpPr>
        <p:spPr>
          <a:xfrm>
            <a:off x="8161587" y="1042869"/>
            <a:ext cx="1647431" cy="72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18269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04B79C-338C-812A-4BA9-CBEBDD8B27F7}"/>
              </a:ext>
            </a:extLst>
          </p:cNvPr>
          <p:cNvSpPr/>
          <p:nvPr/>
        </p:nvSpPr>
        <p:spPr>
          <a:xfrm>
            <a:off x="8161587" y="1042869"/>
            <a:ext cx="1647431" cy="72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2</a:t>
            </a:r>
            <a:endParaRPr lang="en-D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ADB83E-F20A-98A9-7059-7BF547CA4E8D}"/>
              </a:ext>
            </a:extLst>
          </p:cNvPr>
          <p:cNvGrpSpPr/>
          <p:nvPr/>
        </p:nvGrpSpPr>
        <p:grpSpPr>
          <a:xfrm>
            <a:off x="-1" y="0"/>
            <a:ext cx="6516000" cy="2165159"/>
            <a:chOff x="-1" y="0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-1" y="0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E7894D-9A8D-2AAC-514C-9F180CDE220F}"/>
                </a:ext>
              </a:extLst>
            </p:cNvPr>
            <p:cNvGrpSpPr/>
            <p:nvPr/>
          </p:nvGrpSpPr>
          <p:grpSpPr>
            <a:xfrm>
              <a:off x="1566390" y="68013"/>
              <a:ext cx="3383217" cy="2097146"/>
              <a:chOff x="2086078" y="1277151"/>
              <a:chExt cx="3383217" cy="209714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6E023AE-8D94-CAAD-D2E8-E474E891D147}"/>
                  </a:ext>
                </a:extLst>
              </p:cNvPr>
              <p:cNvGrpSpPr/>
              <p:nvPr/>
            </p:nvGrpSpPr>
            <p:grpSpPr>
              <a:xfrm>
                <a:off x="2086078" y="1500932"/>
                <a:ext cx="3383217" cy="1873365"/>
                <a:chOff x="45240" y="2721494"/>
                <a:chExt cx="3383217" cy="187336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EF0E949-51E8-2D94-D0B0-04A45C369D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136" t="9717" b="4079"/>
                <a:stretch/>
              </p:blipFill>
              <p:spPr>
                <a:xfrm>
                  <a:off x="45240" y="2747736"/>
                  <a:ext cx="1688880" cy="1847123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F3EF5608-8F50-5136-617C-501A9F1484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1210" b="5324"/>
                <a:stretch/>
              </p:blipFill>
              <p:spPr>
                <a:xfrm>
                  <a:off x="1666709" y="2772960"/>
                  <a:ext cx="1761748" cy="1768111"/>
                </a:xfrm>
                <a:prstGeom prst="rect">
                  <a:avLst/>
                </a:prstGeom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1745E091-0E5C-9F45-731D-7D2171640673}"/>
                    </a:ext>
                  </a:extLst>
                </p:cNvPr>
                <p:cNvGrpSpPr/>
                <p:nvPr/>
              </p:nvGrpSpPr>
              <p:grpSpPr>
                <a:xfrm>
                  <a:off x="1008493" y="2897735"/>
                  <a:ext cx="533424" cy="307777"/>
                  <a:chOff x="3013364" y="630785"/>
                  <a:chExt cx="654421" cy="307777"/>
                </a:xfrm>
              </p:grpSpPr>
              <p:sp>
                <p:nvSpPr>
                  <p:cNvPr id="31" name="Left Bracket 30">
                    <a:extLst>
                      <a:ext uri="{FF2B5EF4-FFF2-40B4-BE49-F238E27FC236}">
                        <a16:creationId xmlns:a16="http://schemas.microsoft.com/office/drawing/2014/main" id="{7AABCEBA-764D-10DE-591A-A56424AB5B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57241" y="572310"/>
                    <a:ext cx="45719" cy="533474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94B98CC-BE35-3307-7728-949A094C5726}"/>
                      </a:ext>
                    </a:extLst>
                  </p:cNvPr>
                  <p:cNvSpPr txBox="1"/>
                  <p:nvPr/>
                </p:nvSpPr>
                <p:spPr>
                  <a:xfrm>
                    <a:off x="3136767" y="630785"/>
                    <a:ext cx="5310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78F97BAD-459D-B6A5-4CB6-FA47C1A54D51}"/>
                    </a:ext>
                  </a:extLst>
                </p:cNvPr>
                <p:cNvGrpSpPr/>
                <p:nvPr/>
              </p:nvGrpSpPr>
              <p:grpSpPr>
                <a:xfrm>
                  <a:off x="561969" y="2721494"/>
                  <a:ext cx="986628" cy="307777"/>
                  <a:chOff x="2641045" y="342784"/>
                  <a:chExt cx="1085291" cy="307777"/>
                </a:xfrm>
              </p:grpSpPr>
              <p:sp>
                <p:nvSpPr>
                  <p:cNvPr id="29" name="Left Bracket 28">
                    <a:extLst>
                      <a:ext uri="{FF2B5EF4-FFF2-40B4-BE49-F238E27FC236}">
                        <a16:creationId xmlns:a16="http://schemas.microsoft.com/office/drawing/2014/main" id="{CF2A77E8-C4A6-9949-7810-EE74792C862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065885" y="128508"/>
                    <a:ext cx="45721" cy="895402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34AE308-3671-2C5C-044C-F8D112077F27}"/>
                      </a:ext>
                    </a:extLst>
                  </p:cNvPr>
                  <p:cNvSpPr txBox="1"/>
                  <p:nvPr/>
                </p:nvSpPr>
                <p:spPr>
                  <a:xfrm>
                    <a:off x="2831915" y="342784"/>
                    <a:ext cx="8944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54AFE38-52D7-88B1-206E-DA39B6565626}"/>
                    </a:ext>
                  </a:extLst>
                </p:cNvPr>
                <p:cNvGrpSpPr/>
                <p:nvPr/>
              </p:nvGrpSpPr>
              <p:grpSpPr>
                <a:xfrm>
                  <a:off x="501172" y="2952369"/>
                  <a:ext cx="532723" cy="307777"/>
                  <a:chOff x="597544" y="179015"/>
                  <a:chExt cx="594482" cy="307777"/>
                </a:xfrm>
              </p:grpSpPr>
              <p:sp>
                <p:nvSpPr>
                  <p:cNvPr id="27" name="Left Bracket 26">
                    <a:extLst>
                      <a:ext uri="{FF2B5EF4-FFF2-40B4-BE49-F238E27FC236}">
                        <a16:creationId xmlns:a16="http://schemas.microsoft.com/office/drawing/2014/main" id="{EB26DE1D-5057-0216-AFD9-394EBE1087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551EDE8-F479-76BA-B5A6-E0B51B0AFBC7}"/>
                      </a:ext>
                    </a:extLst>
                  </p:cNvPr>
                  <p:cNvSpPr txBox="1"/>
                  <p:nvPr/>
                </p:nvSpPr>
                <p:spPr>
                  <a:xfrm>
                    <a:off x="597544" y="179015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E912517-3F9F-9076-75B5-073D2CD6ECFA}"/>
                    </a:ext>
                  </a:extLst>
                </p:cNvPr>
                <p:cNvGrpSpPr/>
                <p:nvPr/>
              </p:nvGrpSpPr>
              <p:grpSpPr>
                <a:xfrm>
                  <a:off x="2277429" y="2956604"/>
                  <a:ext cx="540438" cy="307777"/>
                  <a:chOff x="592393" y="200704"/>
                  <a:chExt cx="594482" cy="307777"/>
                </a:xfrm>
              </p:grpSpPr>
              <p:sp>
                <p:nvSpPr>
                  <p:cNvPr id="25" name="Left Bracket 24">
                    <a:extLst>
                      <a:ext uri="{FF2B5EF4-FFF2-40B4-BE49-F238E27FC236}">
                        <a16:creationId xmlns:a16="http://schemas.microsoft.com/office/drawing/2014/main" id="{B9629DB3-4B57-5233-7616-7D3356BAAD8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88A1CF9-FB19-1CE1-2450-688FAB0FE7ED}"/>
                      </a:ext>
                    </a:extLst>
                  </p:cNvPr>
                  <p:cNvSpPr txBox="1"/>
                  <p:nvPr/>
                </p:nvSpPr>
                <p:spPr>
                  <a:xfrm>
                    <a:off x="592393" y="20070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D50FF87-6410-2081-ADCA-29CAF94175FD}"/>
                    </a:ext>
                  </a:extLst>
                </p:cNvPr>
                <p:cNvGrpSpPr/>
                <p:nvPr/>
              </p:nvGrpSpPr>
              <p:grpSpPr>
                <a:xfrm>
                  <a:off x="2687744" y="3084564"/>
                  <a:ext cx="491307" cy="307777"/>
                  <a:chOff x="1044721" y="455664"/>
                  <a:chExt cx="594482" cy="307777"/>
                </a:xfrm>
              </p:grpSpPr>
              <p:sp>
                <p:nvSpPr>
                  <p:cNvPr id="23" name="Left Bracket 22">
                    <a:extLst>
                      <a:ext uri="{FF2B5EF4-FFF2-40B4-BE49-F238E27FC236}">
                        <a16:creationId xmlns:a16="http://schemas.microsoft.com/office/drawing/2014/main" id="{0C6B0A7F-9E5C-AAAF-7350-F7EE2AAA76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76651" y="412790"/>
                    <a:ext cx="53974" cy="498475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A3A6659-6962-1462-EE71-4FAE916385C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721" y="45566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757EC2D-EE9E-F410-1B3E-ABA019037DD7}"/>
                    </a:ext>
                  </a:extLst>
                </p:cNvPr>
                <p:cNvGrpSpPr/>
                <p:nvPr/>
              </p:nvGrpSpPr>
              <p:grpSpPr>
                <a:xfrm>
                  <a:off x="2303926" y="2772961"/>
                  <a:ext cx="786032" cy="307777"/>
                  <a:chOff x="601778" y="-46439"/>
                  <a:chExt cx="951098" cy="307777"/>
                </a:xfrm>
              </p:grpSpPr>
              <p:sp>
                <p:nvSpPr>
                  <p:cNvPr id="19" name="Left Bracket 18">
                    <a:extLst>
                      <a:ext uri="{FF2B5EF4-FFF2-40B4-BE49-F238E27FC236}">
                        <a16:creationId xmlns:a16="http://schemas.microsoft.com/office/drawing/2014/main" id="{960E57D3-6409-C785-0ED2-90726F5DEB3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50340" y="-295663"/>
                    <a:ext cx="53974" cy="9510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782C989-F6D4-C0EA-AB70-98B07E3840AD}"/>
                      </a:ext>
                    </a:extLst>
                  </p:cNvPr>
                  <p:cNvSpPr txBox="1"/>
                  <p:nvPr/>
                </p:nvSpPr>
                <p:spPr>
                  <a:xfrm>
                    <a:off x="860416" y="-46439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E4EAA1-3333-F774-70CA-2737838F66F9}"/>
                  </a:ext>
                </a:extLst>
              </p:cNvPr>
              <p:cNvSpPr txBox="1"/>
              <p:nvPr/>
            </p:nvSpPr>
            <p:spPr>
              <a:xfrm>
                <a:off x="2325884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B9E623-5BE1-65EB-E9C5-1A38D54D309F}"/>
                  </a:ext>
                </a:extLst>
              </p:cNvPr>
              <p:cNvSpPr txBox="1"/>
              <p:nvPr/>
            </p:nvSpPr>
            <p:spPr>
              <a:xfrm>
                <a:off x="4024509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FBD4E-5448-5EAA-1894-4D0DE4F5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83693" cy="65836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553A69-5704-DF4D-D739-3CCF740E9A78}"/>
              </a:ext>
            </a:extLst>
          </p:cNvPr>
          <p:cNvSpPr/>
          <p:nvPr/>
        </p:nvSpPr>
        <p:spPr>
          <a:xfrm>
            <a:off x="7685494" y="1330036"/>
            <a:ext cx="2705415" cy="1798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568CA279-F023-0700-C86B-050FE1EB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00" t="55664" b="1"/>
          <a:stretch/>
        </p:blipFill>
        <p:spPr>
          <a:xfrm>
            <a:off x="327269" y="1483163"/>
            <a:ext cx="2850578" cy="993083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921" name="Graphic 1920">
            <a:extLst>
              <a:ext uri="{FF2B5EF4-FFF2-40B4-BE49-F238E27FC236}">
                <a16:creationId xmlns:a16="http://schemas.microsoft.com/office/drawing/2014/main" id="{E3811A4A-9AE1-3DEE-C01B-34C1769DE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00" t="13983" b="53737"/>
          <a:stretch/>
        </p:blipFill>
        <p:spPr>
          <a:xfrm>
            <a:off x="344418" y="424288"/>
            <a:ext cx="2850578" cy="723049"/>
          </a:xfrm>
          <a:prstGeom prst="rect">
            <a:avLst/>
          </a:prstGeom>
        </p:spPr>
      </p:pic>
      <p:pic>
        <p:nvPicPr>
          <p:cNvPr id="1919" name="Graphic 1918">
            <a:extLst>
              <a:ext uri="{FF2B5EF4-FFF2-40B4-BE49-F238E27FC236}">
                <a16:creationId xmlns:a16="http://schemas.microsoft.com/office/drawing/2014/main" id="{ACE723D5-FE89-5351-BB5D-7066976E55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05" t="7841"/>
          <a:stretch/>
        </p:blipFill>
        <p:spPr>
          <a:xfrm>
            <a:off x="57866" y="2288837"/>
            <a:ext cx="4100721" cy="1976643"/>
          </a:xfrm>
          <a:prstGeom prst="rect">
            <a:avLst/>
          </a:prstGeom>
        </p:spPr>
      </p:pic>
      <p:pic>
        <p:nvPicPr>
          <p:cNvPr id="1917" name="Graphic 1916">
            <a:extLst>
              <a:ext uri="{FF2B5EF4-FFF2-40B4-BE49-F238E27FC236}">
                <a16:creationId xmlns:a16="http://schemas.microsoft.com/office/drawing/2014/main" id="{48FDE721-EEBC-E69B-304A-E855B6C3C0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" r="5568"/>
          <a:stretch/>
        </p:blipFill>
        <p:spPr>
          <a:xfrm>
            <a:off x="3845744" y="2273441"/>
            <a:ext cx="2697594" cy="1992841"/>
          </a:xfrm>
          <a:prstGeom prst="rect">
            <a:avLst/>
          </a:prstGeom>
        </p:spPr>
      </p:pic>
      <p:pic>
        <p:nvPicPr>
          <p:cNvPr id="1913" name="Graphic 1912">
            <a:extLst>
              <a:ext uri="{FF2B5EF4-FFF2-40B4-BE49-F238E27FC236}">
                <a16:creationId xmlns:a16="http://schemas.microsoft.com/office/drawing/2014/main" id="{48B2F8A2-ABFD-B466-A6B0-86ACE97FEB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266" t="8606" r="8261"/>
          <a:stretch/>
        </p:blipFill>
        <p:spPr>
          <a:xfrm>
            <a:off x="3192817" y="333278"/>
            <a:ext cx="3265489" cy="1745813"/>
          </a:xfrm>
          <a:prstGeom prst="rect">
            <a:avLst/>
          </a:prstGeom>
        </p:spPr>
      </p:pic>
      <p:sp>
        <p:nvSpPr>
          <p:cNvPr id="1936" name="TextBox 1935">
            <a:extLst>
              <a:ext uri="{FF2B5EF4-FFF2-40B4-BE49-F238E27FC236}">
                <a16:creationId xmlns:a16="http://schemas.microsoft.com/office/drawing/2014/main" id="{7A5E4A60-B3A5-F9A9-90B9-3C3BF5D50E82}"/>
              </a:ext>
            </a:extLst>
          </p:cNvPr>
          <p:cNvSpPr txBox="1"/>
          <p:nvPr/>
        </p:nvSpPr>
        <p:spPr>
          <a:xfrm>
            <a:off x="3073088" y="3342"/>
            <a:ext cx="2448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937" name="TextBox 1936">
            <a:extLst>
              <a:ext uri="{FF2B5EF4-FFF2-40B4-BE49-F238E27FC236}">
                <a16:creationId xmlns:a16="http://schemas.microsoft.com/office/drawing/2014/main" id="{72CE3E48-2201-1BE4-143E-AF484C79BD63}"/>
              </a:ext>
            </a:extLst>
          </p:cNvPr>
          <p:cNvSpPr txBox="1"/>
          <p:nvPr/>
        </p:nvSpPr>
        <p:spPr>
          <a:xfrm>
            <a:off x="3746263" y="2143647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938" name="TextBox 1937">
            <a:extLst>
              <a:ext uri="{FF2B5EF4-FFF2-40B4-BE49-F238E27FC236}">
                <a16:creationId xmlns:a16="http://schemas.microsoft.com/office/drawing/2014/main" id="{DE6E620B-A57F-8DF9-D50D-0784CC453264}"/>
              </a:ext>
            </a:extLst>
          </p:cNvPr>
          <p:cNvSpPr txBox="1"/>
          <p:nvPr/>
        </p:nvSpPr>
        <p:spPr>
          <a:xfrm>
            <a:off x="22017" y="2150330"/>
            <a:ext cx="17160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9CB11C-E9D3-FA1C-F548-4E86017268BD}"/>
              </a:ext>
            </a:extLst>
          </p:cNvPr>
          <p:cNvSpPr txBox="1"/>
          <p:nvPr/>
        </p:nvSpPr>
        <p:spPr>
          <a:xfrm rot="16200000">
            <a:off x="3572561" y="3113490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702722-89A1-D3E5-8858-72D893E1460C}"/>
              </a:ext>
            </a:extLst>
          </p:cNvPr>
          <p:cNvSpPr txBox="1"/>
          <p:nvPr/>
        </p:nvSpPr>
        <p:spPr>
          <a:xfrm rot="16200000">
            <a:off x="2771463" y="962510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3F8263-7722-82D0-B1CF-D4F6F6186235}"/>
              </a:ext>
            </a:extLst>
          </p:cNvPr>
          <p:cNvSpPr txBox="1"/>
          <p:nvPr/>
        </p:nvSpPr>
        <p:spPr>
          <a:xfrm rot="16200000">
            <a:off x="-247376" y="3085344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1EFD03-4ECF-62E4-8DEC-7A1885E72CC3}"/>
              </a:ext>
            </a:extLst>
          </p:cNvPr>
          <p:cNvSpPr txBox="1"/>
          <p:nvPr/>
        </p:nvSpPr>
        <p:spPr>
          <a:xfrm>
            <a:off x="4219729" y="4156095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rsfMRI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tSNR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231232-80B1-5086-8DE6-D5CFB856D2CD}"/>
              </a:ext>
            </a:extLst>
          </p:cNvPr>
          <p:cNvSpPr txBox="1"/>
          <p:nvPr/>
        </p:nvSpPr>
        <p:spPr>
          <a:xfrm>
            <a:off x="895333" y="4156095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motion severity 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977DE6-6D97-0C8C-9C18-5ABBD26ED160}"/>
              </a:ext>
            </a:extLst>
          </p:cNvPr>
          <p:cNvSpPr txBox="1"/>
          <p:nvPr/>
        </p:nvSpPr>
        <p:spPr>
          <a:xfrm>
            <a:off x="3708309" y="2004884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SNR-Standard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58C371-0494-9E7E-193C-39244B9CD3F1}"/>
              </a:ext>
            </a:extLst>
          </p:cNvPr>
          <p:cNvSpPr txBox="1"/>
          <p:nvPr/>
        </p:nvSpPr>
        <p:spPr>
          <a:xfrm>
            <a:off x="180141" y="12023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x-resolution</a:t>
            </a:r>
          </a:p>
        </p:txBody>
      </p:sp>
      <p:sp>
        <p:nvSpPr>
          <p:cNvPr id="1932" name="TextBox 1931">
            <a:extLst>
              <a:ext uri="{FF2B5EF4-FFF2-40B4-BE49-F238E27FC236}">
                <a16:creationId xmlns:a16="http://schemas.microsoft.com/office/drawing/2014/main" id="{DFF832DD-F07E-9B83-4C13-F9ACAAD7EBD3}"/>
              </a:ext>
            </a:extLst>
          </p:cNvPr>
          <p:cNvSpPr txBox="1"/>
          <p:nvPr/>
        </p:nvSpPr>
        <p:spPr>
          <a:xfrm>
            <a:off x="1271093" y="60934"/>
            <a:ext cx="559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0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E26FAD-387B-82F0-23D9-38493CC3C2B0}"/>
              </a:ext>
            </a:extLst>
          </p:cNvPr>
          <p:cNvSpPr txBox="1"/>
          <p:nvPr/>
        </p:nvSpPr>
        <p:spPr>
          <a:xfrm>
            <a:off x="1062375" y="6789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99D1A6-D646-B3BD-6CD7-2562AC1E2D0E}"/>
              </a:ext>
            </a:extLst>
          </p:cNvPr>
          <p:cNvSpPr txBox="1"/>
          <p:nvPr/>
        </p:nvSpPr>
        <p:spPr>
          <a:xfrm>
            <a:off x="1083585" y="12023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y-resolution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FD404B-9593-F89D-9693-892B07341FAB}"/>
              </a:ext>
            </a:extLst>
          </p:cNvPr>
          <p:cNvSpPr txBox="1"/>
          <p:nvPr/>
        </p:nvSpPr>
        <p:spPr>
          <a:xfrm>
            <a:off x="1983680" y="118165"/>
            <a:ext cx="103841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slice thickness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2A5667-BD72-A82C-7AA3-BA0184804D8E}"/>
              </a:ext>
            </a:extLst>
          </p:cNvPr>
          <p:cNvSpPr txBox="1"/>
          <p:nvPr/>
        </p:nvSpPr>
        <p:spPr>
          <a:xfrm>
            <a:off x="180141" y="1230410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x-resolution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BE110A-5BCC-B678-8A81-8603022C2ACE}"/>
              </a:ext>
            </a:extLst>
          </p:cNvPr>
          <p:cNvSpPr txBox="1"/>
          <p:nvPr/>
        </p:nvSpPr>
        <p:spPr>
          <a:xfrm>
            <a:off x="1083585" y="1230410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y-resolution</a:t>
            </a: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852044-1554-FCAE-DB9C-BE3631BB844B}"/>
              </a:ext>
            </a:extLst>
          </p:cNvPr>
          <p:cNvSpPr txBox="1"/>
          <p:nvPr/>
        </p:nvSpPr>
        <p:spPr>
          <a:xfrm>
            <a:off x="1983680" y="1228339"/>
            <a:ext cx="103841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slice thickness</a:t>
            </a: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5E4422-08D1-6BFA-D2CA-9136A2082D61}"/>
              </a:ext>
            </a:extLst>
          </p:cNvPr>
          <p:cNvGrpSpPr/>
          <p:nvPr/>
        </p:nvGrpSpPr>
        <p:grpSpPr>
          <a:xfrm>
            <a:off x="5751444" y="355564"/>
            <a:ext cx="739558" cy="340679"/>
            <a:chOff x="8093292" y="1510005"/>
            <a:chExt cx="739558" cy="3406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980E73-CD27-1C94-A8ED-5F9EA5D3A9E3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EF6B30-3E9B-9C5A-489D-BC0F1CD12278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18B550-5CF8-AEF6-86FB-06F3A961D963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945803-C16B-B1C6-CD93-8B4294FECE69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55C50D-1F2C-F94D-9DDE-EA685474271D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35EBB0-A532-CDCA-89E1-B41F2AD146D0}"/>
              </a:ext>
            </a:extLst>
          </p:cNvPr>
          <p:cNvGrpSpPr/>
          <p:nvPr/>
        </p:nvGrpSpPr>
        <p:grpSpPr>
          <a:xfrm>
            <a:off x="4227439" y="2349338"/>
            <a:ext cx="739558" cy="340679"/>
            <a:chOff x="8093292" y="1510005"/>
            <a:chExt cx="739558" cy="34067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FC03E2-1C57-9D72-D96A-84C13E87D4D5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184E70-8572-158B-5FD2-437A4686299D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3C290F-4514-1500-B550-49E5EB628DB3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F01C82-B4EA-A1D6-34B5-17875E72499A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67F391-671D-BF3E-F928-4918E00ECE48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AC41B9-EB09-58AC-719F-332CF63808E3}"/>
              </a:ext>
            </a:extLst>
          </p:cNvPr>
          <p:cNvGrpSpPr/>
          <p:nvPr/>
        </p:nvGrpSpPr>
        <p:grpSpPr>
          <a:xfrm>
            <a:off x="3081447" y="2349338"/>
            <a:ext cx="739558" cy="340679"/>
            <a:chOff x="8093292" y="1510005"/>
            <a:chExt cx="739558" cy="34067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89DB40-7E82-5C15-8ECB-177084993F37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F3A91F-70B4-2538-8B54-502F48FFC25D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3EEE7F-4B6F-2189-FFBA-CDE9CC824D82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263EBA-8C9E-BBA6-8D9E-3C03033A9CB4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6C7A765-A519-FFD2-C309-A31A8E0B956A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A6FDDD9-0A4A-DC8D-5C25-88EA957B33D2}"/>
              </a:ext>
            </a:extLst>
          </p:cNvPr>
          <p:cNvSpPr txBox="1"/>
          <p:nvPr/>
        </p:nvSpPr>
        <p:spPr>
          <a:xfrm>
            <a:off x="2322359" y="2810178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Q3 + 1.5*IQR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29BDD6-F560-40B8-E7D0-632D45F8F87D}"/>
              </a:ext>
            </a:extLst>
          </p:cNvPr>
          <p:cNvSpPr txBox="1"/>
          <p:nvPr/>
        </p:nvSpPr>
        <p:spPr>
          <a:xfrm>
            <a:off x="4866838" y="2829145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Q1 - 1.5*IQR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449B4-75DE-BE08-7F71-EC3B33597649}"/>
              </a:ext>
            </a:extLst>
          </p:cNvPr>
          <p:cNvSpPr txBox="1"/>
          <p:nvPr/>
        </p:nvSpPr>
        <p:spPr>
          <a:xfrm>
            <a:off x="3527086" y="808188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Q1 - 1.5*IQR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F71723-462C-10DB-15E1-8CA42EEFE0AF}"/>
              </a:ext>
            </a:extLst>
          </p:cNvPr>
          <p:cNvSpPr txBox="1"/>
          <p:nvPr/>
        </p:nvSpPr>
        <p:spPr>
          <a:xfrm>
            <a:off x="4261913" y="4056099"/>
            <a:ext cx="2115750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10 12  14 16 18 20 22 24  26 28 30 32 34 36 38 40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155493-37A7-83AF-24BA-ACCE659BDB43}"/>
              </a:ext>
            </a:extLst>
          </p:cNvPr>
          <p:cNvSpPr txBox="1"/>
          <p:nvPr/>
        </p:nvSpPr>
        <p:spPr>
          <a:xfrm>
            <a:off x="3445292" y="1897304"/>
            <a:ext cx="2999836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2   4    6   8  10  12  14 16 18  20 22  24 26 28 30  32 34  36 38 40  42  44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C7D44E-D1A0-1097-BBEF-EC953BFFD107}"/>
              </a:ext>
            </a:extLst>
          </p:cNvPr>
          <p:cNvSpPr txBox="1"/>
          <p:nvPr/>
        </p:nvSpPr>
        <p:spPr>
          <a:xfrm>
            <a:off x="384951" y="4062875"/>
            <a:ext cx="3347217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0.00      0.02    0.04      0.06    0.08     0.10     0.12     0.14     0.16     0.18     0.20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527741-3562-9A01-4155-4D701AE42B85}"/>
              </a:ext>
            </a:extLst>
          </p:cNvPr>
          <p:cNvSpPr txBox="1"/>
          <p:nvPr/>
        </p:nvSpPr>
        <p:spPr>
          <a:xfrm>
            <a:off x="4083901" y="2319249"/>
            <a:ext cx="85035" cy="18091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BE07CD-48CF-B312-1BE7-4B52D6060FC5}"/>
              </a:ext>
            </a:extLst>
          </p:cNvPr>
          <p:cNvSpPr txBox="1"/>
          <p:nvPr/>
        </p:nvSpPr>
        <p:spPr>
          <a:xfrm flipH="1">
            <a:off x="250556" y="2260452"/>
            <a:ext cx="106012" cy="18245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7B910C-8B6A-67E6-746E-8676AE9C81E5}"/>
              </a:ext>
            </a:extLst>
          </p:cNvPr>
          <p:cNvSpPr txBox="1"/>
          <p:nvPr/>
        </p:nvSpPr>
        <p:spPr>
          <a:xfrm flipH="1">
            <a:off x="3286607" y="311948"/>
            <a:ext cx="106012" cy="170142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F98296-A3E4-EC9C-AF46-94B449A99194}"/>
              </a:ext>
            </a:extLst>
          </p:cNvPr>
          <p:cNvSpPr txBox="1"/>
          <p:nvPr/>
        </p:nvSpPr>
        <p:spPr>
          <a:xfrm flipH="1">
            <a:off x="2555343" y="338675"/>
            <a:ext cx="401145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 mm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6BB975-BF4A-7638-24F0-D179F651FE8B}"/>
              </a:ext>
            </a:extLst>
          </p:cNvPr>
          <p:cNvSpPr txBox="1"/>
          <p:nvPr/>
        </p:nvSpPr>
        <p:spPr>
          <a:xfrm flipH="1">
            <a:off x="2141677" y="1112828"/>
            <a:ext cx="26578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 mm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53C719-50FB-5403-F2F4-4F53D6D4B18C}"/>
              </a:ext>
            </a:extLst>
          </p:cNvPr>
          <p:cNvSpPr txBox="1"/>
          <p:nvPr/>
        </p:nvSpPr>
        <p:spPr>
          <a:xfrm flipH="1">
            <a:off x="1643826" y="338675"/>
            <a:ext cx="441607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1.562 mm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093120-D21E-AC77-5111-EDB93192F461}"/>
              </a:ext>
            </a:extLst>
          </p:cNvPr>
          <p:cNvSpPr txBox="1"/>
          <p:nvPr/>
        </p:nvSpPr>
        <p:spPr>
          <a:xfrm flipH="1">
            <a:off x="239404" y="1119636"/>
            <a:ext cx="341531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0.078 mm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0936DF-122C-2D09-35B0-F903599A5FB1}"/>
              </a:ext>
            </a:extLst>
          </p:cNvPr>
          <p:cNvSpPr txBox="1"/>
          <p:nvPr/>
        </p:nvSpPr>
        <p:spPr>
          <a:xfrm flipH="1">
            <a:off x="683864" y="338675"/>
            <a:ext cx="441607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1.562 mm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CC36BB-5873-C017-3E60-B887C539382C}"/>
              </a:ext>
            </a:extLst>
          </p:cNvPr>
          <p:cNvSpPr txBox="1"/>
          <p:nvPr/>
        </p:nvSpPr>
        <p:spPr>
          <a:xfrm flipH="1">
            <a:off x="2712528" y="2045341"/>
            <a:ext cx="2756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 mm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66B176-1DDE-1231-F8E9-7CC1A13FB335}"/>
              </a:ext>
            </a:extLst>
          </p:cNvPr>
          <p:cNvSpPr txBox="1"/>
          <p:nvPr/>
        </p:nvSpPr>
        <p:spPr>
          <a:xfrm flipH="1">
            <a:off x="1992985" y="1461453"/>
            <a:ext cx="25621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 mm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3D6BEC-43FC-AEE5-F1EE-FF816AFB74D8}"/>
              </a:ext>
            </a:extLst>
          </p:cNvPr>
          <p:cNvSpPr txBox="1"/>
          <p:nvPr/>
        </p:nvSpPr>
        <p:spPr>
          <a:xfrm rot="10800000" flipH="1" flipV="1">
            <a:off x="1783479" y="2050747"/>
            <a:ext cx="23337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 mm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3E7123-6F5E-2757-0CA7-5082A807C8D5}"/>
              </a:ext>
            </a:extLst>
          </p:cNvPr>
          <p:cNvSpPr txBox="1"/>
          <p:nvPr/>
        </p:nvSpPr>
        <p:spPr>
          <a:xfrm flipH="1">
            <a:off x="838879" y="2067855"/>
            <a:ext cx="23337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 mm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E4403A-B9C1-D89F-4F66-448FB5AFE1EC}"/>
              </a:ext>
            </a:extLst>
          </p:cNvPr>
          <p:cNvSpPr txBox="1"/>
          <p:nvPr/>
        </p:nvSpPr>
        <p:spPr>
          <a:xfrm flipH="1">
            <a:off x="1063791" y="1461453"/>
            <a:ext cx="233374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 mm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B0F3809-72C4-F6C2-3C9F-BCC0A9D2B9E1}"/>
              </a:ext>
            </a:extLst>
          </p:cNvPr>
          <p:cNvSpPr txBox="1"/>
          <p:nvPr/>
        </p:nvSpPr>
        <p:spPr>
          <a:xfrm flipH="1">
            <a:off x="127786" y="1472212"/>
            <a:ext cx="233374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 mm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82F4DF-3A6A-DF45-52D1-F22D03DFA916}"/>
              </a:ext>
            </a:extLst>
          </p:cNvPr>
          <p:cNvSpPr txBox="1"/>
          <p:nvPr/>
        </p:nvSpPr>
        <p:spPr>
          <a:xfrm flipH="1">
            <a:off x="2579287" y="1805787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4D97BF-C08D-2069-4DA2-AC1CFFCEDEF7}"/>
              </a:ext>
            </a:extLst>
          </p:cNvPr>
          <p:cNvSpPr txBox="1"/>
          <p:nvPr/>
        </p:nvSpPr>
        <p:spPr>
          <a:xfrm flipH="1">
            <a:off x="1635090" y="1796978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4D8A1-0FB9-7CD2-BDAC-2CB68378807E}"/>
              </a:ext>
            </a:extLst>
          </p:cNvPr>
          <p:cNvSpPr txBox="1"/>
          <p:nvPr/>
        </p:nvSpPr>
        <p:spPr>
          <a:xfrm flipH="1">
            <a:off x="713163" y="1791121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2E8397-2F23-380F-DCAC-65130C728FD6}"/>
              </a:ext>
            </a:extLst>
          </p:cNvPr>
          <p:cNvSpPr txBox="1"/>
          <p:nvPr/>
        </p:nvSpPr>
        <p:spPr>
          <a:xfrm flipH="1">
            <a:off x="2370683" y="91842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04FA64D-754B-D191-A525-B57FCC84E565}"/>
              </a:ext>
            </a:extLst>
          </p:cNvPr>
          <p:cNvSpPr txBox="1"/>
          <p:nvPr/>
        </p:nvSpPr>
        <p:spPr>
          <a:xfrm flipH="1">
            <a:off x="1426370" y="91324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417EFDC-9725-F0CC-351E-398AC97D5AD7}"/>
              </a:ext>
            </a:extLst>
          </p:cNvPr>
          <p:cNvSpPr txBox="1"/>
          <p:nvPr/>
        </p:nvSpPr>
        <p:spPr>
          <a:xfrm flipH="1">
            <a:off x="479322" y="911288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4149703-A2D2-4E88-577F-E7EDF9948B23}"/>
              </a:ext>
            </a:extLst>
          </p:cNvPr>
          <p:cNvSpPr txBox="1"/>
          <p:nvPr/>
        </p:nvSpPr>
        <p:spPr>
          <a:xfrm flipH="1">
            <a:off x="360870" y="168088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65B2C38-C492-18F9-260E-98C7A6736DAD}"/>
              </a:ext>
            </a:extLst>
          </p:cNvPr>
          <p:cNvSpPr txBox="1"/>
          <p:nvPr/>
        </p:nvSpPr>
        <p:spPr>
          <a:xfrm flipH="1">
            <a:off x="1291494" y="1684857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941D15-A6A0-B904-23AC-FFB52E3DEB3F}"/>
              </a:ext>
            </a:extLst>
          </p:cNvPr>
          <p:cNvSpPr txBox="1"/>
          <p:nvPr/>
        </p:nvSpPr>
        <p:spPr>
          <a:xfrm flipH="1">
            <a:off x="2204784" y="1692807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9976FC3-EF02-DC27-A9FE-ED42F1D589D9}"/>
              </a:ext>
            </a:extLst>
          </p:cNvPr>
          <p:cNvGrpSpPr/>
          <p:nvPr/>
        </p:nvGrpSpPr>
        <p:grpSpPr>
          <a:xfrm>
            <a:off x="628145" y="462613"/>
            <a:ext cx="143854" cy="138901"/>
            <a:chOff x="716194" y="544556"/>
            <a:chExt cx="143854" cy="13890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6621EC9-9026-7EBB-9309-1AFDE1F2A9B6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4C19479-8A58-B6F5-D94B-9E8A82FD3857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C59B6E5-74B2-BBB8-B723-1CAE55133698}"/>
              </a:ext>
            </a:extLst>
          </p:cNvPr>
          <p:cNvGrpSpPr/>
          <p:nvPr/>
        </p:nvGrpSpPr>
        <p:grpSpPr>
          <a:xfrm>
            <a:off x="1555651" y="458032"/>
            <a:ext cx="143854" cy="138901"/>
            <a:chOff x="716194" y="544556"/>
            <a:chExt cx="143854" cy="13890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9791131-770C-953D-5DBA-6EF56D16402C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408023C-5844-DA11-4D4C-672E022893D2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AECF5B6-7FC9-C22E-D2EC-D7850D57915C}"/>
              </a:ext>
            </a:extLst>
          </p:cNvPr>
          <p:cNvGrpSpPr/>
          <p:nvPr/>
        </p:nvGrpSpPr>
        <p:grpSpPr>
          <a:xfrm>
            <a:off x="2483157" y="461179"/>
            <a:ext cx="143854" cy="138901"/>
            <a:chOff x="716194" y="544556"/>
            <a:chExt cx="143854" cy="13890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3F56C68-999D-4427-56A1-C567CEF15D39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F530112-B3DB-FEC3-50A9-572E3BA542BB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9CAACCD-A5FB-DEDB-EE97-F007BA34E4E5}"/>
              </a:ext>
            </a:extLst>
          </p:cNvPr>
          <p:cNvSpPr txBox="1"/>
          <p:nvPr/>
        </p:nvSpPr>
        <p:spPr>
          <a:xfrm>
            <a:off x="-8265" y="3103"/>
            <a:ext cx="24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153B12-F884-3456-2BA4-658C7EBB21B2}"/>
              </a:ext>
            </a:extLst>
          </p:cNvPr>
          <p:cNvCxnSpPr/>
          <p:nvPr/>
        </p:nvCxnSpPr>
        <p:spPr>
          <a:xfrm>
            <a:off x="293814" y="2316072"/>
            <a:ext cx="18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6CE099-A40E-0ACA-6F40-B965C4E13747}"/>
              </a:ext>
            </a:extLst>
          </p:cNvPr>
          <p:cNvSpPr/>
          <p:nvPr/>
        </p:nvSpPr>
        <p:spPr>
          <a:xfrm>
            <a:off x="1258305" y="1112828"/>
            <a:ext cx="205060" cy="92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478E9B-8D08-C88E-94C0-9CE97F2C6CA8}"/>
              </a:ext>
            </a:extLst>
          </p:cNvPr>
          <p:cNvSpPr txBox="1"/>
          <p:nvPr/>
        </p:nvSpPr>
        <p:spPr>
          <a:xfrm flipH="1">
            <a:off x="1190821" y="1117593"/>
            <a:ext cx="37460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0.078 mm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02827-82EA-B4B5-82BD-EDEB254875FB}"/>
              </a:ext>
            </a:extLst>
          </p:cNvPr>
          <p:cNvSpPr/>
          <p:nvPr/>
        </p:nvSpPr>
        <p:spPr>
          <a:xfrm>
            <a:off x="105571" y="1595802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899E74-562E-A60F-D05E-3FCEA011E3FC}"/>
              </a:ext>
            </a:extLst>
          </p:cNvPr>
          <p:cNvSpPr/>
          <p:nvPr/>
        </p:nvSpPr>
        <p:spPr>
          <a:xfrm>
            <a:off x="1031609" y="1646549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7B8E-0EBD-8BA3-ECD7-2BD16C92F4C2}"/>
              </a:ext>
            </a:extLst>
          </p:cNvPr>
          <p:cNvSpPr/>
          <p:nvPr/>
        </p:nvSpPr>
        <p:spPr>
          <a:xfrm>
            <a:off x="983463" y="180367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46EA55-765F-5066-E2F0-AB5AA12D958D}"/>
              </a:ext>
            </a:extLst>
          </p:cNvPr>
          <p:cNvSpPr/>
          <p:nvPr/>
        </p:nvSpPr>
        <p:spPr>
          <a:xfrm>
            <a:off x="1913736" y="1791133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C32962-287F-7A17-AF77-1C8C71D3E180}"/>
              </a:ext>
            </a:extLst>
          </p:cNvPr>
          <p:cNvSpPr/>
          <p:nvPr/>
        </p:nvSpPr>
        <p:spPr>
          <a:xfrm>
            <a:off x="1983721" y="1571878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DAE1D-47AF-FA50-FF6A-5BEB0D016798}"/>
              </a:ext>
            </a:extLst>
          </p:cNvPr>
          <p:cNvSpPr/>
          <p:nvPr/>
        </p:nvSpPr>
        <p:spPr>
          <a:xfrm>
            <a:off x="969539" y="1870730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F6EF09-0CB0-3453-CF55-EE2454142998}"/>
              </a:ext>
            </a:extLst>
          </p:cNvPr>
          <p:cNvSpPr/>
          <p:nvPr/>
        </p:nvSpPr>
        <p:spPr>
          <a:xfrm>
            <a:off x="102518" y="1666839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6ACAD3-0715-8CF1-BAFB-9E9C7EC90730}"/>
              </a:ext>
            </a:extLst>
          </p:cNvPr>
          <p:cNvSpPr/>
          <p:nvPr/>
        </p:nvSpPr>
        <p:spPr>
          <a:xfrm>
            <a:off x="1965002" y="1660642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E2E22B-86D6-6C70-6279-941ABD568C1A}"/>
              </a:ext>
            </a:extLst>
          </p:cNvPr>
          <p:cNvSpPr/>
          <p:nvPr/>
        </p:nvSpPr>
        <p:spPr>
          <a:xfrm>
            <a:off x="1894707" y="186868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3C5A715-3BB9-7DFA-FC3F-765C3B4F6189}"/>
              </a:ext>
            </a:extLst>
          </p:cNvPr>
          <p:cNvSpPr/>
          <p:nvPr/>
        </p:nvSpPr>
        <p:spPr>
          <a:xfrm>
            <a:off x="2828007" y="188791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18FDF23-B686-C1C2-BFEA-18DFC28C1968}"/>
              </a:ext>
            </a:extLst>
          </p:cNvPr>
          <p:cNvSpPr/>
          <p:nvPr/>
        </p:nvSpPr>
        <p:spPr>
          <a:xfrm>
            <a:off x="263549" y="2269778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5428395-7D59-C459-412D-23B6F32DA1E0}"/>
              </a:ext>
            </a:extLst>
          </p:cNvPr>
          <p:cNvSpPr txBox="1"/>
          <p:nvPr/>
        </p:nvSpPr>
        <p:spPr>
          <a:xfrm>
            <a:off x="1345033" y="4356374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C65368C5-00B7-C078-F61B-4B2E44D0B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5772" y="4518065"/>
            <a:ext cx="5061078" cy="172973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494871E-3974-2952-A6E2-F8B5080DFCA7}"/>
              </a:ext>
            </a:extLst>
          </p:cNvPr>
          <p:cNvSpPr txBox="1"/>
          <p:nvPr/>
        </p:nvSpPr>
        <p:spPr>
          <a:xfrm>
            <a:off x="-3957" y="4357435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3883440-8BEF-3588-984D-D8749B8E8A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4112" y="825338"/>
            <a:ext cx="4064000" cy="30480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93653FD-51BF-8C32-830F-4E2DDF2D0D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3901" y="1905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0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CC962-8CDD-159C-2640-3F1443C01EA8}"/>
              </a:ext>
            </a:extLst>
          </p:cNvPr>
          <p:cNvGrpSpPr/>
          <p:nvPr/>
        </p:nvGrpSpPr>
        <p:grpSpPr>
          <a:xfrm>
            <a:off x="-24998" y="113579"/>
            <a:ext cx="6526777" cy="6103072"/>
            <a:chOff x="-14221" y="-1"/>
            <a:chExt cx="6526777" cy="610307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F5D7571-1618-D0AB-AC32-757CA8149120}"/>
                </a:ext>
              </a:extLst>
            </p:cNvPr>
            <p:cNvSpPr/>
            <p:nvPr/>
          </p:nvSpPr>
          <p:spPr>
            <a:xfrm>
              <a:off x="-14221" y="1"/>
              <a:ext cx="6516000" cy="6103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0ED166E-6088-0418-5439-D65F13A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7" y="-1"/>
              <a:ext cx="6501779" cy="6010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9B4872-E485-3300-A824-FB2FE5FA9AF6}"/>
              </a:ext>
            </a:extLst>
          </p:cNvPr>
          <p:cNvGrpSpPr/>
          <p:nvPr/>
        </p:nvGrpSpPr>
        <p:grpSpPr>
          <a:xfrm>
            <a:off x="-12864" y="16279"/>
            <a:ext cx="6591464" cy="6613754"/>
            <a:chOff x="-12864" y="16279"/>
            <a:chExt cx="6591464" cy="66137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9C31E0F-E673-962A-24DD-B7A4B0C2D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2595"/>
            <a:stretch/>
          </p:blipFill>
          <p:spPr>
            <a:xfrm>
              <a:off x="3238582" y="5098096"/>
              <a:ext cx="3276600" cy="1531858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29B5406-7210-B82D-6B58-FF020B629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2595"/>
            <a:stretch/>
          </p:blipFill>
          <p:spPr>
            <a:xfrm>
              <a:off x="58731" y="5098175"/>
              <a:ext cx="3200400" cy="153185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719A4C-ED79-B04C-7FFA-30602063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2785"/>
              <a:ext cx="6578600" cy="1574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-1" y="16279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20687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58986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22686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36442" y="1492080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-12864" y="319158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04910" y="318769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0D9BF1E-009D-C39F-6D03-21143E449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3079"/>
            <a:stretch/>
          </p:blipFill>
          <p:spPr>
            <a:xfrm>
              <a:off x="49144" y="3430735"/>
              <a:ext cx="3200400" cy="1523373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33DE0BF-2DDA-40F9-6D7F-1A2E2C564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1706"/>
            <a:stretch/>
          </p:blipFill>
          <p:spPr>
            <a:xfrm>
              <a:off x="3212962" y="3418034"/>
              <a:ext cx="3276600" cy="15474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092374" y="485265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12700" y="485654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7CE38DC-9C39-D61E-306A-02A9B6163C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3494" r="735"/>
            <a:stretch/>
          </p:blipFill>
          <p:spPr>
            <a:xfrm>
              <a:off x="39600" y="1749600"/>
              <a:ext cx="6438900" cy="1532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496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96FF40-E937-30DD-C9EF-DD5DE77504E0}"/>
              </a:ext>
            </a:extLst>
          </p:cNvPr>
          <p:cNvGrpSpPr/>
          <p:nvPr/>
        </p:nvGrpSpPr>
        <p:grpSpPr>
          <a:xfrm>
            <a:off x="0" y="18978"/>
            <a:ext cx="6515999" cy="1786795"/>
            <a:chOff x="0" y="18978"/>
            <a:chExt cx="6515999" cy="178679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D47447D-23A2-C4E3-92D6-EA1853DD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291298"/>
              <a:ext cx="3133725" cy="151447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B3DB206-D19E-B6BB-43BA-1F25B12B1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2274" y="291298"/>
              <a:ext cx="3133725" cy="15049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B5605D-080A-3FD5-21D3-EDE2291C941D}"/>
                </a:ext>
              </a:extLst>
            </p:cNvPr>
            <p:cNvSpPr txBox="1"/>
            <p:nvPr/>
          </p:nvSpPr>
          <p:spPr>
            <a:xfrm>
              <a:off x="120912" y="18978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158A03-AE84-7DC7-F8CE-6E616BB1924A}"/>
                </a:ext>
              </a:extLst>
            </p:cNvPr>
            <p:cNvSpPr txBox="1"/>
            <p:nvPr/>
          </p:nvSpPr>
          <p:spPr>
            <a:xfrm>
              <a:off x="3503186" y="18978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0FB7937-34EE-BEDD-54FF-27A76FA1ADC4}"/>
              </a:ext>
            </a:extLst>
          </p:cNvPr>
          <p:cNvGrpSpPr/>
          <p:nvPr/>
        </p:nvGrpSpPr>
        <p:grpSpPr>
          <a:xfrm>
            <a:off x="-1" y="3866"/>
            <a:ext cx="6464995" cy="3304597"/>
            <a:chOff x="-1" y="3866"/>
            <a:chExt cx="6464995" cy="3304597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F0B475B7-6897-F34C-93B5-C3FFBBB9F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28" r="1374"/>
            <a:stretch/>
          </p:blipFill>
          <p:spPr>
            <a:xfrm>
              <a:off x="-1" y="82663"/>
              <a:ext cx="3916386" cy="3225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638D04-3946-07D7-0999-FA7667C93F38}"/>
                </a:ext>
              </a:extLst>
            </p:cNvPr>
            <p:cNvSpPr/>
            <p:nvPr/>
          </p:nvSpPr>
          <p:spPr>
            <a:xfrm>
              <a:off x="3959336" y="157754"/>
              <a:ext cx="2505658" cy="3012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A0EFAB-9ACA-0D99-5FBF-39B59BCD58BA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9" t="30477" r="27212" b="21940"/>
            <a:stretch/>
          </p:blipFill>
          <p:spPr>
            <a:xfrm>
              <a:off x="4045239" y="214594"/>
              <a:ext cx="1098000" cy="920497"/>
            </a:xfrm>
            <a:prstGeom prst="rect">
              <a:avLst/>
            </a:prstGeom>
            <a:ln w="12700">
              <a:solidFill>
                <a:srgbClr val="7030A0"/>
              </a:solidFill>
            </a:ln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5E6CD2-84F7-AC1D-6DDF-E5CB846AF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t="27787" r="20650" b="11292"/>
            <a:stretch/>
          </p:blipFill>
          <p:spPr>
            <a:xfrm>
              <a:off x="4045239" y="2227172"/>
              <a:ext cx="1097702" cy="878323"/>
            </a:xfrm>
            <a:prstGeom prst="rect">
              <a:avLst/>
            </a:prstGeom>
            <a:ln w="12700">
              <a:solidFill>
                <a:srgbClr val="367EB8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608F15-AB8A-4A5F-0EAD-CBF230CC9392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0" t="25373" r="27477" b="27971"/>
            <a:stretch/>
          </p:blipFill>
          <p:spPr>
            <a:xfrm>
              <a:off x="5267733" y="212592"/>
              <a:ext cx="1098000" cy="920497"/>
            </a:xfrm>
            <a:prstGeom prst="rect">
              <a:avLst/>
            </a:prstGeom>
            <a:ln w="12700">
              <a:solidFill>
                <a:srgbClr val="7030A0"/>
              </a:solidFill>
            </a:ln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AD388-B036-441C-CB97-74199FC223D8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6" t="14727" r="14676" b="11611"/>
            <a:stretch/>
          </p:blipFill>
          <p:spPr>
            <a:xfrm>
              <a:off x="4045238" y="1220679"/>
              <a:ext cx="1098000" cy="924903"/>
            </a:xfrm>
            <a:prstGeom prst="rect">
              <a:avLst/>
            </a:prstGeom>
            <a:ln w="12700">
              <a:solidFill>
                <a:srgbClr val="4DAF4A"/>
              </a:solidFill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B19CEE-B28F-1ACE-77C1-4297E0C441A8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2" t="15564" r="27671" b="29245"/>
            <a:stretch/>
          </p:blipFill>
          <p:spPr>
            <a:xfrm rot="10800000">
              <a:off x="5262541" y="1229694"/>
              <a:ext cx="1096714" cy="924904"/>
            </a:xfrm>
            <a:prstGeom prst="rect">
              <a:avLst/>
            </a:prstGeom>
            <a:ln w="12700">
              <a:solidFill>
                <a:srgbClr val="F99152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1C5A4-DB9C-FF33-5F7A-101DB085CF2A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22642" t="12932" r="19751" b="11730"/>
            <a:stretch/>
          </p:blipFill>
          <p:spPr>
            <a:xfrm>
              <a:off x="5261553" y="2234376"/>
              <a:ext cx="1097702" cy="878400"/>
            </a:xfrm>
            <a:prstGeom prst="rect">
              <a:avLst/>
            </a:prstGeom>
            <a:ln w="12700">
              <a:solidFill>
                <a:srgbClr val="DE4C4B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62596-582A-284C-EFD3-DC6D5540DFA2}"/>
                </a:ext>
              </a:extLst>
            </p:cNvPr>
            <p:cNvSpPr txBox="1"/>
            <p:nvPr/>
          </p:nvSpPr>
          <p:spPr>
            <a:xfrm>
              <a:off x="53913" y="38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59DFDD-ECC7-365E-0E5A-49BA15DC51BE}"/>
                </a:ext>
              </a:extLst>
            </p:cNvPr>
            <p:cNvSpPr txBox="1"/>
            <p:nvPr/>
          </p:nvSpPr>
          <p:spPr>
            <a:xfrm>
              <a:off x="3970104" y="5373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98D7B03-34C3-6E85-182D-8C25E04B4255}"/>
                </a:ext>
              </a:extLst>
            </p:cNvPr>
            <p:cNvSpPr txBox="1"/>
            <p:nvPr/>
          </p:nvSpPr>
          <p:spPr>
            <a:xfrm>
              <a:off x="3995028" y="167406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AED3E6-1E2C-5B22-7878-4968D7271076}"/>
                </a:ext>
              </a:extLst>
            </p:cNvPr>
            <p:cNvSpPr txBox="1"/>
            <p:nvPr/>
          </p:nvSpPr>
          <p:spPr>
            <a:xfrm>
              <a:off x="1277545" y="20903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61CB3D-1B41-EAAF-164C-221FAA6EC5D3}"/>
                </a:ext>
              </a:extLst>
            </p:cNvPr>
            <p:cNvSpPr txBox="1"/>
            <p:nvPr/>
          </p:nvSpPr>
          <p:spPr>
            <a:xfrm>
              <a:off x="2645391" y="59798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61CC843-2192-FAF7-DA09-768183A99E03}"/>
                </a:ext>
              </a:extLst>
            </p:cNvPr>
            <p:cNvSpPr txBox="1"/>
            <p:nvPr/>
          </p:nvSpPr>
          <p:spPr>
            <a:xfrm>
              <a:off x="2531590" y="2259786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502F4F6-BC44-3D8C-7AF9-7A51A636A9EB}"/>
                </a:ext>
              </a:extLst>
            </p:cNvPr>
            <p:cNvSpPr txBox="1"/>
            <p:nvPr/>
          </p:nvSpPr>
          <p:spPr>
            <a:xfrm>
              <a:off x="5214669" y="165483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0815E6-4DCA-9BEB-8329-A83899497C43}"/>
                </a:ext>
              </a:extLst>
            </p:cNvPr>
            <p:cNvSpPr txBox="1"/>
            <p:nvPr/>
          </p:nvSpPr>
          <p:spPr>
            <a:xfrm>
              <a:off x="515951" y="58690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B43E7A-8BE0-BCCA-FDED-6D7026E23E4A}"/>
                </a:ext>
              </a:extLst>
            </p:cNvPr>
            <p:cNvSpPr txBox="1"/>
            <p:nvPr/>
          </p:nvSpPr>
          <p:spPr>
            <a:xfrm>
              <a:off x="4006131" y="1188280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9F1621-378F-7D5C-7710-9CF2231E4961}"/>
                </a:ext>
              </a:extLst>
            </p:cNvPr>
            <p:cNvSpPr txBox="1"/>
            <p:nvPr/>
          </p:nvSpPr>
          <p:spPr>
            <a:xfrm>
              <a:off x="5218093" y="120335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6B43C-0206-AD56-D496-E368AE74C344}"/>
                </a:ext>
              </a:extLst>
            </p:cNvPr>
            <p:cNvSpPr txBox="1"/>
            <p:nvPr/>
          </p:nvSpPr>
          <p:spPr>
            <a:xfrm>
              <a:off x="3993052" y="2194621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B5F826-3ECF-F48F-2AC9-33505432F35A}"/>
                </a:ext>
              </a:extLst>
            </p:cNvPr>
            <p:cNvSpPr txBox="1"/>
            <p:nvPr/>
          </p:nvSpPr>
          <p:spPr>
            <a:xfrm>
              <a:off x="2452951" y="1560019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5A3A2A-1E8D-C566-54A2-A28E520AF59B}"/>
                </a:ext>
              </a:extLst>
            </p:cNvPr>
            <p:cNvSpPr txBox="1"/>
            <p:nvPr/>
          </p:nvSpPr>
          <p:spPr>
            <a:xfrm>
              <a:off x="5226830" y="219594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493D66-6376-F994-AF9C-575A38023652}"/>
                </a:ext>
              </a:extLst>
            </p:cNvPr>
            <p:cNvCxnSpPr>
              <a:cxnSpLocks/>
            </p:cNvCxnSpPr>
            <p:nvPr/>
          </p:nvCxnSpPr>
          <p:spPr>
            <a:xfrm>
              <a:off x="676923" y="775831"/>
              <a:ext cx="165701" cy="205868"/>
            </a:xfrm>
            <a:prstGeom prst="straightConnector1">
              <a:avLst/>
            </a:prstGeom>
            <a:ln>
              <a:solidFill>
                <a:srgbClr val="984EA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E5641C0-31F4-8AA1-3480-7D4C447C1482}"/>
                </a:ext>
              </a:extLst>
            </p:cNvPr>
            <p:cNvSpPr txBox="1"/>
            <p:nvPr/>
          </p:nvSpPr>
          <p:spPr>
            <a:xfrm>
              <a:off x="596234" y="234745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F31648-19ED-68E4-D933-CC28144379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56212" y="2127884"/>
              <a:ext cx="165701" cy="205868"/>
            </a:xfrm>
            <a:prstGeom prst="straightConnector1">
              <a:avLst/>
            </a:prstGeom>
            <a:ln>
              <a:solidFill>
                <a:srgbClr val="367EB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A35E678-3BCC-2DED-0DB7-138F333630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951" y="2209042"/>
              <a:ext cx="165701" cy="205868"/>
            </a:xfrm>
            <a:prstGeom prst="straightConnector1">
              <a:avLst/>
            </a:prstGeom>
            <a:ln>
              <a:solidFill>
                <a:srgbClr val="984EA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132DE6C-E4BD-3F48-91C9-18B693EBC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5607" y="1719110"/>
              <a:ext cx="388363" cy="292837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C339EC2-4491-B646-2693-F68A2421985B}"/>
                </a:ext>
              </a:extLst>
            </p:cNvPr>
            <p:cNvCxnSpPr>
              <a:cxnSpLocks/>
            </p:cNvCxnSpPr>
            <p:nvPr/>
          </p:nvCxnSpPr>
          <p:spPr>
            <a:xfrm>
              <a:off x="1446395" y="329968"/>
              <a:ext cx="274821" cy="0"/>
            </a:xfrm>
            <a:prstGeom prst="straightConnector1">
              <a:avLst/>
            </a:prstGeom>
            <a:ln>
              <a:solidFill>
                <a:srgbClr val="4DAF4A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24CFD71-8CAE-2CEA-097B-133834C6A1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69299" y="463370"/>
              <a:ext cx="165701" cy="205868"/>
            </a:xfrm>
            <a:prstGeom prst="straightConnector1">
              <a:avLst/>
            </a:prstGeom>
            <a:ln>
              <a:solidFill>
                <a:srgbClr val="FF7F0E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D7FB82-560A-3CE5-4CB6-6933C8D7F0CB}"/>
              </a:ext>
            </a:extLst>
          </p:cNvPr>
          <p:cNvGrpSpPr/>
          <p:nvPr/>
        </p:nvGrpSpPr>
        <p:grpSpPr>
          <a:xfrm>
            <a:off x="0" y="92775"/>
            <a:ext cx="6434699" cy="1306764"/>
            <a:chOff x="0" y="92775"/>
            <a:chExt cx="6434699" cy="130676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2B1DDCF-F27F-0536-A7C3-48C0D7586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2878" r="11127"/>
            <a:stretch/>
          </p:blipFill>
          <p:spPr>
            <a:xfrm>
              <a:off x="694803" y="104139"/>
              <a:ext cx="5215057" cy="1295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5965702" y="121526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5964012" y="473104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5964012" y="581761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5964012" y="354584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5964012" y="226223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784331C8-3C95-2B45-A5BB-027776D763B8}"/>
                </a:ext>
              </a:extLst>
            </p:cNvPr>
            <p:cNvSpPr txBox="1"/>
            <p:nvPr/>
          </p:nvSpPr>
          <p:spPr>
            <a:xfrm>
              <a:off x="0" y="203861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0F4A1AF1-D69C-0476-C8E8-92DEF924F4BF}"/>
                </a:ext>
              </a:extLst>
            </p:cNvPr>
            <p:cNvSpPr txBox="1"/>
            <p:nvPr/>
          </p:nvSpPr>
          <p:spPr>
            <a:xfrm>
              <a:off x="0" y="37939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B071A2-0FC1-4848-028C-E7FFB4DC2384}"/>
                </a:ext>
              </a:extLst>
            </p:cNvPr>
            <p:cNvSpPr txBox="1"/>
            <p:nvPr/>
          </p:nvSpPr>
          <p:spPr>
            <a:xfrm>
              <a:off x="0" y="5580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6DBFA12E-DAD7-3050-4650-9330BE6CD631}"/>
                </a:ext>
              </a:extLst>
            </p:cNvPr>
            <p:cNvSpPr/>
            <p:nvPr/>
          </p:nvSpPr>
          <p:spPr>
            <a:xfrm>
              <a:off x="5458388" y="131143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5973282" y="199992"/>
              <a:ext cx="87150" cy="520902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F059FA-D751-E060-BF23-077F585E060D}"/>
                </a:ext>
              </a:extLst>
            </p:cNvPr>
            <p:cNvSpPr txBox="1"/>
            <p:nvPr/>
          </p:nvSpPr>
          <p:spPr>
            <a:xfrm rot="16200000">
              <a:off x="5959309" y="352721"/>
              <a:ext cx="73533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Kappa score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427E6-844F-D61E-E28A-D69B1566426D}"/>
              </a:ext>
            </a:extLst>
          </p:cNvPr>
          <p:cNvSpPr/>
          <p:nvPr/>
        </p:nvSpPr>
        <p:spPr>
          <a:xfrm>
            <a:off x="8329197" y="751839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Final Figure 8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1339</Words>
  <Application>Microsoft Office PowerPoint</Application>
  <PresentationFormat>Widescreen</PresentationFormat>
  <Paragraphs>515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160</cp:revision>
  <cp:lastPrinted>2023-11-09T13:29:29Z</cp:lastPrinted>
  <dcterms:created xsi:type="dcterms:W3CDTF">2022-10-03T09:22:01Z</dcterms:created>
  <dcterms:modified xsi:type="dcterms:W3CDTF">2024-04-01T07:09:53Z</dcterms:modified>
</cp:coreProperties>
</file>